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4"/>
  </p:sldMasterIdLst>
  <p:notesMasterIdLst>
    <p:notesMasterId r:id="rId13"/>
  </p:notesMasterIdLst>
  <p:sldIdLst>
    <p:sldId id="256" r:id="rId5"/>
    <p:sldId id="264" r:id="rId6"/>
    <p:sldId id="259" r:id="rId7"/>
    <p:sldId id="260" r:id="rId8"/>
    <p:sldId id="258" r:id="rId9"/>
    <p:sldId id="261" r:id="rId10"/>
    <p:sldId id="262" r:id="rId11"/>
    <p:sldId id="263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NanumGothic" panose="020D0904000000000000" pitchFamily="34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616E06-D8AB-E943-BFE4-DD6E076B338A}" v="1" dt="2019-12-02T04:01:03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80126" autoAdjust="0"/>
  </p:normalViewPr>
  <p:slideViewPr>
    <p:cSldViewPr snapToGrid="0" snapToObjects="1">
      <p:cViewPr varScale="1">
        <p:scale>
          <a:sx n="83" d="100"/>
          <a:sy n="83" d="100"/>
        </p:scale>
        <p:origin x="2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준상" userId="28b4dc34-cec5-4a84-9528-cc16b036fec5" providerId="ADAL" clId="{FA616E06-D8AB-E943-BFE4-DD6E076B338A}"/>
    <pc:docChg chg="undo custSel mod addSld delSld modSld">
      <pc:chgData name="유준상" userId="28b4dc34-cec5-4a84-9528-cc16b036fec5" providerId="ADAL" clId="{FA616E06-D8AB-E943-BFE4-DD6E076B338A}" dt="2019-12-02T04:04:22.937" v="80" actId="14100"/>
      <pc:docMkLst>
        <pc:docMk/>
      </pc:docMkLst>
      <pc:sldChg chg="addSp delSp modSp mod setBg">
        <pc:chgData name="유준상" userId="28b4dc34-cec5-4a84-9528-cc16b036fec5" providerId="ADAL" clId="{FA616E06-D8AB-E943-BFE4-DD6E076B338A}" dt="2019-12-02T03:33:44.070" v="6" actId="26606"/>
        <pc:sldMkLst>
          <pc:docMk/>
          <pc:sldMk cId="2738760264" sldId="256"/>
        </pc:sldMkLst>
        <pc:spChg chg="mod">
          <ac:chgData name="유준상" userId="28b4dc34-cec5-4a84-9528-cc16b036fec5" providerId="ADAL" clId="{FA616E06-D8AB-E943-BFE4-DD6E076B338A}" dt="2019-12-02T03:33:44.070" v="6" actId="26606"/>
          <ac:spMkLst>
            <pc:docMk/>
            <pc:sldMk cId="2738760264" sldId="256"/>
            <ac:spMk id="2" creationId="{32567537-D65F-4621-A7B7-3BD24B28164D}"/>
          </ac:spMkLst>
        </pc:spChg>
        <pc:spChg chg="mod">
          <ac:chgData name="유준상" userId="28b4dc34-cec5-4a84-9528-cc16b036fec5" providerId="ADAL" clId="{FA616E06-D8AB-E943-BFE4-DD6E076B338A}" dt="2019-12-02T03:33:44.070" v="6" actId="26606"/>
          <ac:spMkLst>
            <pc:docMk/>
            <pc:sldMk cId="2738760264" sldId="256"/>
            <ac:spMk id="3" creationId="{318BC174-5AFD-4D1E-8FEE-10A4741267EA}"/>
          </ac:spMkLst>
        </pc:spChg>
        <pc:spChg chg="add del">
          <ac:chgData name="유준상" userId="28b4dc34-cec5-4a84-9528-cc16b036fec5" providerId="ADAL" clId="{FA616E06-D8AB-E943-BFE4-DD6E076B338A}" dt="2019-12-02T03:33:41.952" v="3" actId="26606"/>
          <ac:spMkLst>
            <pc:docMk/>
            <pc:sldMk cId="2738760264" sldId="256"/>
            <ac:spMk id="5" creationId="{559AE206-7EBA-4D33-8BC9-9D8158553F0E}"/>
          </ac:spMkLst>
        </pc:spChg>
        <pc:spChg chg="add del">
          <ac:chgData name="유준상" userId="28b4dc34-cec5-4a84-9528-cc16b036fec5" providerId="ADAL" clId="{FA616E06-D8AB-E943-BFE4-DD6E076B338A}" dt="2019-12-02T03:33:41.952" v="3" actId="26606"/>
          <ac:spMkLst>
            <pc:docMk/>
            <pc:sldMk cId="2738760264" sldId="256"/>
            <ac:spMk id="6" creationId="{6437D937-A7F1-4011-92B4-328E5BE1B166}"/>
          </ac:spMkLst>
        </pc:spChg>
        <pc:spChg chg="add del">
          <ac:chgData name="유준상" userId="28b4dc34-cec5-4a84-9528-cc16b036fec5" providerId="ADAL" clId="{FA616E06-D8AB-E943-BFE4-DD6E076B338A}" dt="2019-12-02T03:33:41.952" v="3" actId="26606"/>
          <ac:spMkLst>
            <pc:docMk/>
            <pc:sldMk cId="2738760264" sldId="256"/>
            <ac:spMk id="7" creationId="{B672F332-AF08-46C6-94F0-77684310D7B7}"/>
          </ac:spMkLst>
        </pc:spChg>
        <pc:spChg chg="add del">
          <ac:chgData name="유준상" userId="28b4dc34-cec5-4a84-9528-cc16b036fec5" providerId="ADAL" clId="{FA616E06-D8AB-E943-BFE4-DD6E076B338A}" dt="2019-12-02T03:33:34.235" v="1" actId="26606"/>
          <ac:spMkLst>
            <pc:docMk/>
            <pc:sldMk cId="2738760264" sldId="256"/>
            <ac:spMk id="8" creationId="{559AE206-7EBA-4D33-8BC9-9D8158553F0E}"/>
          </ac:spMkLst>
        </pc:spChg>
        <pc:spChg chg="add del">
          <ac:chgData name="유준상" userId="28b4dc34-cec5-4a84-9528-cc16b036fec5" providerId="ADAL" clId="{FA616E06-D8AB-E943-BFE4-DD6E076B338A}" dt="2019-12-02T03:33:41.952" v="3" actId="26606"/>
          <ac:spMkLst>
            <pc:docMk/>
            <pc:sldMk cId="2738760264" sldId="256"/>
            <ac:spMk id="9" creationId="{34244EF8-D73A-40E1-BE73-D46E6B4B04ED}"/>
          </ac:spMkLst>
        </pc:spChg>
        <pc:spChg chg="add del">
          <ac:chgData name="유준상" userId="28b4dc34-cec5-4a84-9528-cc16b036fec5" providerId="ADAL" clId="{FA616E06-D8AB-E943-BFE4-DD6E076B338A}" dt="2019-12-02T03:33:34.235" v="1" actId="26606"/>
          <ac:spMkLst>
            <pc:docMk/>
            <pc:sldMk cId="2738760264" sldId="256"/>
            <ac:spMk id="10" creationId="{6437D937-A7F1-4011-92B4-328E5BE1B166}"/>
          </ac:spMkLst>
        </pc:spChg>
        <pc:spChg chg="add del">
          <ac:chgData name="유준상" userId="28b4dc34-cec5-4a84-9528-cc16b036fec5" providerId="ADAL" clId="{FA616E06-D8AB-E943-BFE4-DD6E076B338A}" dt="2019-12-02T03:33:41.952" v="3" actId="26606"/>
          <ac:spMkLst>
            <pc:docMk/>
            <pc:sldMk cId="2738760264" sldId="256"/>
            <ac:spMk id="11" creationId="{AB84D7E8-4ECB-42D7-ADBF-01689B0F24AE}"/>
          </ac:spMkLst>
        </pc:spChg>
        <pc:spChg chg="add del">
          <ac:chgData name="유준상" userId="28b4dc34-cec5-4a84-9528-cc16b036fec5" providerId="ADAL" clId="{FA616E06-D8AB-E943-BFE4-DD6E076B338A}" dt="2019-12-02T03:33:34.235" v="1" actId="26606"/>
          <ac:spMkLst>
            <pc:docMk/>
            <pc:sldMk cId="2738760264" sldId="256"/>
            <ac:spMk id="12" creationId="{B672F332-AF08-46C6-94F0-77684310D7B7}"/>
          </ac:spMkLst>
        </pc:spChg>
        <pc:spChg chg="add del">
          <ac:chgData name="유준상" userId="28b4dc34-cec5-4a84-9528-cc16b036fec5" providerId="ADAL" clId="{FA616E06-D8AB-E943-BFE4-DD6E076B338A}" dt="2019-12-02T03:33:34.235" v="1" actId="26606"/>
          <ac:spMkLst>
            <pc:docMk/>
            <pc:sldMk cId="2738760264" sldId="256"/>
            <ac:spMk id="14" creationId="{34244EF8-D73A-40E1-BE73-D46E6B4B04ED}"/>
          </ac:spMkLst>
        </pc:spChg>
        <pc:spChg chg="add del">
          <ac:chgData name="유준상" userId="28b4dc34-cec5-4a84-9528-cc16b036fec5" providerId="ADAL" clId="{FA616E06-D8AB-E943-BFE4-DD6E076B338A}" dt="2019-12-02T03:33:44.051" v="5" actId="26606"/>
          <ac:spMkLst>
            <pc:docMk/>
            <pc:sldMk cId="2738760264" sldId="256"/>
            <ac:spMk id="15" creationId="{7905BA41-EE6E-4F80-8636-447F22DD729A}"/>
          </ac:spMkLst>
        </pc:spChg>
        <pc:spChg chg="add del">
          <ac:chgData name="유준상" userId="28b4dc34-cec5-4a84-9528-cc16b036fec5" providerId="ADAL" clId="{FA616E06-D8AB-E943-BFE4-DD6E076B338A}" dt="2019-12-02T03:33:34.235" v="1" actId="26606"/>
          <ac:spMkLst>
            <pc:docMk/>
            <pc:sldMk cId="2738760264" sldId="256"/>
            <ac:spMk id="16" creationId="{AB84D7E8-4ECB-42D7-ADBF-01689B0F24AE}"/>
          </ac:spMkLst>
        </pc:spChg>
        <pc:spChg chg="add del">
          <ac:chgData name="유준상" userId="28b4dc34-cec5-4a84-9528-cc16b036fec5" providerId="ADAL" clId="{FA616E06-D8AB-E943-BFE4-DD6E076B338A}" dt="2019-12-02T03:33:44.051" v="5" actId="26606"/>
          <ac:spMkLst>
            <pc:docMk/>
            <pc:sldMk cId="2738760264" sldId="256"/>
            <ac:spMk id="17" creationId="{CD7549B2-EE05-4558-8C64-AC46755F2B25}"/>
          </ac:spMkLst>
        </pc:spChg>
        <pc:spChg chg="add">
          <ac:chgData name="유준상" userId="28b4dc34-cec5-4a84-9528-cc16b036fec5" providerId="ADAL" clId="{FA616E06-D8AB-E943-BFE4-DD6E076B338A}" dt="2019-12-02T03:33:44.070" v="6" actId="26606"/>
          <ac:spMkLst>
            <pc:docMk/>
            <pc:sldMk cId="2738760264" sldId="256"/>
            <ac:spMk id="21" creationId="{559AE206-7EBA-4D33-8BC9-9D8158553F0E}"/>
          </ac:spMkLst>
        </pc:spChg>
        <pc:spChg chg="add">
          <ac:chgData name="유준상" userId="28b4dc34-cec5-4a84-9528-cc16b036fec5" providerId="ADAL" clId="{FA616E06-D8AB-E943-BFE4-DD6E076B338A}" dt="2019-12-02T03:33:44.070" v="6" actId="26606"/>
          <ac:spMkLst>
            <pc:docMk/>
            <pc:sldMk cId="2738760264" sldId="256"/>
            <ac:spMk id="22" creationId="{6437D937-A7F1-4011-92B4-328E5BE1B166}"/>
          </ac:spMkLst>
        </pc:spChg>
        <pc:spChg chg="add">
          <ac:chgData name="유준상" userId="28b4dc34-cec5-4a84-9528-cc16b036fec5" providerId="ADAL" clId="{FA616E06-D8AB-E943-BFE4-DD6E076B338A}" dt="2019-12-02T03:33:44.070" v="6" actId="26606"/>
          <ac:spMkLst>
            <pc:docMk/>
            <pc:sldMk cId="2738760264" sldId="256"/>
            <ac:spMk id="23" creationId="{B672F332-AF08-46C6-94F0-77684310D7B7}"/>
          </ac:spMkLst>
        </pc:spChg>
        <pc:spChg chg="add">
          <ac:chgData name="유준상" userId="28b4dc34-cec5-4a84-9528-cc16b036fec5" providerId="ADAL" clId="{FA616E06-D8AB-E943-BFE4-DD6E076B338A}" dt="2019-12-02T03:33:44.070" v="6" actId="26606"/>
          <ac:spMkLst>
            <pc:docMk/>
            <pc:sldMk cId="2738760264" sldId="256"/>
            <ac:spMk id="24" creationId="{34244EF8-D73A-40E1-BE73-D46E6B4B04ED}"/>
          </ac:spMkLst>
        </pc:spChg>
        <pc:spChg chg="add">
          <ac:chgData name="유준상" userId="28b4dc34-cec5-4a84-9528-cc16b036fec5" providerId="ADAL" clId="{FA616E06-D8AB-E943-BFE4-DD6E076B338A}" dt="2019-12-02T03:33:44.070" v="6" actId="26606"/>
          <ac:spMkLst>
            <pc:docMk/>
            <pc:sldMk cId="2738760264" sldId="256"/>
            <ac:spMk id="25" creationId="{AB84D7E8-4ECB-42D7-ADBF-01689B0F24AE}"/>
          </ac:spMkLst>
        </pc:spChg>
        <pc:picChg chg="add del">
          <ac:chgData name="유준상" userId="28b4dc34-cec5-4a84-9528-cc16b036fec5" providerId="ADAL" clId="{FA616E06-D8AB-E943-BFE4-DD6E076B338A}" dt="2019-12-02T03:33:44.051" v="5" actId="26606"/>
          <ac:picMkLst>
            <pc:docMk/>
            <pc:sldMk cId="2738760264" sldId="256"/>
            <ac:picMk id="19" creationId="{FC910C0F-5BCB-4D00-875E-BC2D9C035BF4}"/>
          </ac:picMkLst>
        </pc:picChg>
        <pc:cxnChg chg="add del">
          <ac:chgData name="유준상" userId="28b4dc34-cec5-4a84-9528-cc16b036fec5" providerId="ADAL" clId="{FA616E06-D8AB-E943-BFE4-DD6E076B338A}" dt="2019-12-02T03:33:41.952" v="3" actId="26606"/>
          <ac:cxnSpMkLst>
            <pc:docMk/>
            <pc:sldMk cId="2738760264" sldId="256"/>
            <ac:cxnSpMk id="13" creationId="{9E8E38ED-369A-44C2-B635-0BED0E48A6E8}"/>
          </ac:cxnSpMkLst>
        </pc:cxnChg>
        <pc:cxnChg chg="add del">
          <ac:chgData name="유준상" userId="28b4dc34-cec5-4a84-9528-cc16b036fec5" providerId="ADAL" clId="{FA616E06-D8AB-E943-BFE4-DD6E076B338A}" dt="2019-12-02T03:33:34.235" v="1" actId="26606"/>
          <ac:cxnSpMkLst>
            <pc:docMk/>
            <pc:sldMk cId="2738760264" sldId="256"/>
            <ac:cxnSpMk id="18" creationId="{9E8E38ED-369A-44C2-B635-0BED0E48A6E8}"/>
          </ac:cxnSpMkLst>
        </pc:cxnChg>
        <pc:cxnChg chg="add">
          <ac:chgData name="유준상" userId="28b4dc34-cec5-4a84-9528-cc16b036fec5" providerId="ADAL" clId="{FA616E06-D8AB-E943-BFE4-DD6E076B338A}" dt="2019-12-02T03:33:44.070" v="6" actId="26606"/>
          <ac:cxnSpMkLst>
            <pc:docMk/>
            <pc:sldMk cId="2738760264" sldId="256"/>
            <ac:cxnSpMk id="26" creationId="{9E8E38ED-369A-44C2-B635-0BED0E48A6E8}"/>
          </ac:cxnSpMkLst>
        </pc:cxnChg>
      </pc:sldChg>
      <pc:sldChg chg="del">
        <pc:chgData name="유준상" userId="28b4dc34-cec5-4a84-9528-cc16b036fec5" providerId="ADAL" clId="{FA616E06-D8AB-E943-BFE4-DD6E076B338A}" dt="2019-12-02T04:02:09.969" v="58" actId="2696"/>
        <pc:sldMkLst>
          <pc:docMk/>
          <pc:sldMk cId="4073189647" sldId="257"/>
        </pc:sldMkLst>
      </pc:sldChg>
      <pc:sldChg chg="addSp delSp modSp mod setBg">
        <pc:chgData name="유준상" userId="28b4dc34-cec5-4a84-9528-cc16b036fec5" providerId="ADAL" clId="{FA616E06-D8AB-E943-BFE4-DD6E076B338A}" dt="2019-12-02T04:02:52.070" v="60" actId="26606"/>
        <pc:sldMkLst>
          <pc:docMk/>
          <pc:sldMk cId="4082570092" sldId="258"/>
        </pc:sldMkLst>
        <pc:spChg chg="mod">
          <ac:chgData name="유준상" userId="28b4dc34-cec5-4a84-9528-cc16b036fec5" providerId="ADAL" clId="{FA616E06-D8AB-E943-BFE4-DD6E076B338A}" dt="2019-12-02T04:02:52.070" v="60" actId="26606"/>
          <ac:spMkLst>
            <pc:docMk/>
            <pc:sldMk cId="4082570092" sldId="258"/>
            <ac:spMk id="2" creationId="{115801E6-27E7-4EC2-BFF6-1DE96A53E9E0}"/>
          </ac:spMkLst>
        </pc:spChg>
        <pc:spChg chg="del">
          <ac:chgData name="유준상" userId="28b4dc34-cec5-4a84-9528-cc16b036fec5" providerId="ADAL" clId="{FA616E06-D8AB-E943-BFE4-DD6E076B338A}" dt="2019-12-02T04:02:52.070" v="60" actId="26606"/>
          <ac:spMkLst>
            <pc:docMk/>
            <pc:sldMk cId="4082570092" sldId="258"/>
            <ac:spMk id="3" creationId="{7AB27629-3CE5-4F40-9EF9-C50E28DD2109}"/>
          </ac:spMkLst>
        </pc:spChg>
        <pc:spChg chg="add">
          <ac:chgData name="유준상" userId="28b4dc34-cec5-4a84-9528-cc16b036fec5" providerId="ADAL" clId="{FA616E06-D8AB-E943-BFE4-DD6E076B338A}" dt="2019-12-02T04:02:52.070" v="60" actId="26606"/>
          <ac:spMkLst>
            <pc:docMk/>
            <pc:sldMk cId="4082570092" sldId="258"/>
            <ac:spMk id="10" creationId="{46C2E80F-49A6-4372-B103-219D417A55ED}"/>
          </ac:spMkLst>
        </pc:spChg>
        <pc:graphicFrameChg chg="add">
          <ac:chgData name="유준상" userId="28b4dc34-cec5-4a84-9528-cc16b036fec5" providerId="ADAL" clId="{FA616E06-D8AB-E943-BFE4-DD6E076B338A}" dt="2019-12-02T04:02:52.070" v="60" actId="26606"/>
          <ac:graphicFrameMkLst>
            <pc:docMk/>
            <pc:sldMk cId="4082570092" sldId="258"/>
            <ac:graphicFrameMk id="5" creationId="{35AD64E7-AEA7-4C84-82DC-56E7D9E67E56}"/>
          </ac:graphicFrameMkLst>
        </pc:graphicFrameChg>
      </pc:sldChg>
      <pc:sldChg chg="modSp mod setBg">
        <pc:chgData name="유준상" userId="28b4dc34-cec5-4a84-9528-cc16b036fec5" providerId="ADAL" clId="{FA616E06-D8AB-E943-BFE4-DD6E076B338A}" dt="2019-12-02T04:02:29.405" v="59" actId="26606"/>
        <pc:sldMkLst>
          <pc:docMk/>
          <pc:sldMk cId="176610275" sldId="259"/>
        </pc:sldMkLst>
        <pc:spChg chg="mod">
          <ac:chgData name="유준상" userId="28b4dc34-cec5-4a84-9528-cc16b036fec5" providerId="ADAL" clId="{FA616E06-D8AB-E943-BFE4-DD6E076B338A}" dt="2019-12-02T04:02:29.405" v="59" actId="26606"/>
          <ac:spMkLst>
            <pc:docMk/>
            <pc:sldMk cId="176610275" sldId="259"/>
            <ac:spMk id="2" creationId="{0AA7E39B-63EF-4EB5-923C-D97060B35A8D}"/>
          </ac:spMkLst>
        </pc:spChg>
        <pc:spChg chg="mod">
          <ac:chgData name="유준상" userId="28b4dc34-cec5-4a84-9528-cc16b036fec5" providerId="ADAL" clId="{FA616E06-D8AB-E943-BFE4-DD6E076B338A}" dt="2019-12-02T04:02:29.405" v="59" actId="26606"/>
          <ac:spMkLst>
            <pc:docMk/>
            <pc:sldMk cId="176610275" sldId="259"/>
            <ac:spMk id="3" creationId="{DAE74478-B766-40B9-999B-9BD5138E6B7A}"/>
          </ac:spMkLst>
        </pc:spChg>
        <pc:spChg chg="ord">
          <ac:chgData name="유준상" userId="28b4dc34-cec5-4a84-9528-cc16b036fec5" providerId="ADAL" clId="{FA616E06-D8AB-E943-BFE4-DD6E076B338A}" dt="2019-12-02T04:02:29.405" v="59" actId="26606"/>
          <ac:spMkLst>
            <pc:docMk/>
            <pc:sldMk cId="176610275" sldId="259"/>
            <ac:spMk id="9" creationId="{2C9443AA-EA9E-4DAB-A2AE-CDF6AA60BFB2}"/>
          </ac:spMkLst>
        </pc:spChg>
        <pc:picChg chg="mod">
          <ac:chgData name="유준상" userId="28b4dc34-cec5-4a84-9528-cc16b036fec5" providerId="ADAL" clId="{FA616E06-D8AB-E943-BFE4-DD6E076B338A}" dt="2019-12-02T04:02:29.405" v="59" actId="26606"/>
          <ac:picMkLst>
            <pc:docMk/>
            <pc:sldMk cId="176610275" sldId="259"/>
            <ac:picMk id="12" creationId="{27F594BA-0424-4438-9B51-C11760DB6997}"/>
          </ac:picMkLst>
        </pc:picChg>
      </pc:sldChg>
      <pc:sldChg chg="addSp delSp modSp mod setBg setClrOvrMap">
        <pc:chgData name="유준상" userId="28b4dc34-cec5-4a84-9528-cc16b036fec5" providerId="ADAL" clId="{FA616E06-D8AB-E943-BFE4-DD6E076B338A}" dt="2019-12-02T04:03:31.487" v="76" actId="403"/>
        <pc:sldMkLst>
          <pc:docMk/>
          <pc:sldMk cId="1305967904" sldId="261"/>
        </pc:sldMkLst>
        <pc:spChg chg="mod">
          <ac:chgData name="유준상" userId="28b4dc34-cec5-4a84-9528-cc16b036fec5" providerId="ADAL" clId="{FA616E06-D8AB-E943-BFE4-DD6E076B338A}" dt="2019-12-02T04:03:31.487" v="76" actId="403"/>
          <ac:spMkLst>
            <pc:docMk/>
            <pc:sldMk cId="1305967904" sldId="261"/>
            <ac:spMk id="2" creationId="{B55A6853-2457-4826-B62B-3B8272219BBF}"/>
          </ac:spMkLst>
        </pc:spChg>
        <pc:spChg chg="del">
          <ac:chgData name="유준상" userId="28b4dc34-cec5-4a84-9528-cc16b036fec5" providerId="ADAL" clId="{FA616E06-D8AB-E943-BFE4-DD6E076B338A}" dt="2019-12-02T04:02:57.433" v="61" actId="478"/>
          <ac:spMkLst>
            <pc:docMk/>
            <pc:sldMk cId="1305967904" sldId="261"/>
            <ac:spMk id="5" creationId="{B12136E9-E759-4793-AC57-D2F7AE1E9AF2}"/>
          </ac:spMkLst>
        </pc:spChg>
        <pc:spChg chg="add">
          <ac:chgData name="유준상" userId="28b4dc34-cec5-4a84-9528-cc16b036fec5" providerId="ADAL" clId="{FA616E06-D8AB-E943-BFE4-DD6E076B338A}" dt="2019-12-02T04:03:14.748" v="62" actId="26606"/>
          <ac:spMkLst>
            <pc:docMk/>
            <pc:sldMk cId="1305967904" sldId="261"/>
            <ac:spMk id="12" creationId="{053FB2EE-284F-4C87-AB3D-BBF87A9FAB97}"/>
          </ac:spMkLst>
        </pc:spChg>
        <pc:grpChg chg="add">
          <ac:chgData name="유준상" userId="28b4dc34-cec5-4a84-9528-cc16b036fec5" providerId="ADAL" clId="{FA616E06-D8AB-E943-BFE4-DD6E076B338A}" dt="2019-12-02T04:03:14.748" v="62" actId="26606"/>
          <ac:grpSpMkLst>
            <pc:docMk/>
            <pc:sldMk cId="1305967904" sldId="261"/>
            <ac:grpSpMk id="7" creationId="{D2C4BFA1-2075-4901-9E24-E41D1FDD51FD}"/>
          </ac:grpSpMkLst>
        </pc:grpChg>
      </pc:sldChg>
      <pc:sldChg chg="addSp modSp mod setBg setClrOvrMap">
        <pc:chgData name="유준상" userId="28b4dc34-cec5-4a84-9528-cc16b036fec5" providerId="ADAL" clId="{FA616E06-D8AB-E943-BFE4-DD6E076B338A}" dt="2019-12-02T04:04:01.810" v="77" actId="26606"/>
        <pc:sldMkLst>
          <pc:docMk/>
          <pc:sldMk cId="1802931590" sldId="262"/>
        </pc:sldMkLst>
        <pc:spChg chg="mod">
          <ac:chgData name="유준상" userId="28b4dc34-cec5-4a84-9528-cc16b036fec5" providerId="ADAL" clId="{FA616E06-D8AB-E943-BFE4-DD6E076B338A}" dt="2019-12-02T04:04:01.810" v="77" actId="26606"/>
          <ac:spMkLst>
            <pc:docMk/>
            <pc:sldMk cId="1802931590" sldId="262"/>
            <ac:spMk id="2" creationId="{AFC427E0-121C-4372-A34C-14208CB44CD9}"/>
          </ac:spMkLst>
        </pc:spChg>
        <pc:spChg chg="mod">
          <ac:chgData name="유준상" userId="28b4dc34-cec5-4a84-9528-cc16b036fec5" providerId="ADAL" clId="{FA616E06-D8AB-E943-BFE4-DD6E076B338A}" dt="2019-12-02T04:04:01.810" v="77" actId="26606"/>
          <ac:spMkLst>
            <pc:docMk/>
            <pc:sldMk cId="1802931590" sldId="262"/>
            <ac:spMk id="3" creationId="{00000000-0000-0000-0000-000000000000}"/>
          </ac:spMkLst>
        </pc:spChg>
        <pc:spChg chg="add">
          <ac:chgData name="유준상" userId="28b4dc34-cec5-4a84-9528-cc16b036fec5" providerId="ADAL" clId="{FA616E06-D8AB-E943-BFE4-DD6E076B338A}" dt="2019-12-02T04:04:01.810" v="77" actId="26606"/>
          <ac:spMkLst>
            <pc:docMk/>
            <pc:sldMk cId="1802931590" sldId="262"/>
            <ac:spMk id="11" creationId="{CF62D2A7-8207-488C-9F46-316BA81A16C8}"/>
          </ac:spMkLst>
        </pc:spChg>
        <pc:spChg chg="add">
          <ac:chgData name="유준상" userId="28b4dc34-cec5-4a84-9528-cc16b036fec5" providerId="ADAL" clId="{FA616E06-D8AB-E943-BFE4-DD6E076B338A}" dt="2019-12-02T04:04:01.810" v="77" actId="26606"/>
          <ac:spMkLst>
            <pc:docMk/>
            <pc:sldMk cId="1802931590" sldId="262"/>
            <ac:spMk id="13" creationId="{52AC6D7F-F068-4E11-BB06-F601D89BB980}"/>
          </ac:spMkLst>
        </pc:spChg>
        <pc:picChg chg="add">
          <ac:chgData name="유준상" userId="28b4dc34-cec5-4a84-9528-cc16b036fec5" providerId="ADAL" clId="{FA616E06-D8AB-E943-BFE4-DD6E076B338A}" dt="2019-12-02T04:04:01.810" v="77" actId="26606"/>
          <ac:picMkLst>
            <pc:docMk/>
            <pc:sldMk cId="1802931590" sldId="262"/>
            <ac:picMk id="8" creationId="{13F695E5-862C-4F21-9B5C-AC0C49E7B483}"/>
          </ac:picMkLst>
        </pc:picChg>
      </pc:sldChg>
      <pc:sldChg chg="addSp delSp modSp mod setBg">
        <pc:chgData name="유준상" userId="28b4dc34-cec5-4a84-9528-cc16b036fec5" providerId="ADAL" clId="{FA616E06-D8AB-E943-BFE4-DD6E076B338A}" dt="2019-12-02T04:04:22.937" v="80" actId="14100"/>
        <pc:sldMkLst>
          <pc:docMk/>
          <pc:sldMk cId="945145739" sldId="263"/>
        </pc:sldMkLst>
        <pc:spChg chg="mod">
          <ac:chgData name="유준상" userId="28b4dc34-cec5-4a84-9528-cc16b036fec5" providerId="ADAL" clId="{FA616E06-D8AB-E943-BFE4-DD6E076B338A}" dt="2019-12-02T04:04:18.392" v="79" actId="26606"/>
          <ac:spMkLst>
            <pc:docMk/>
            <pc:sldMk cId="945145739" sldId="263"/>
            <ac:spMk id="2" creationId="{9CB178F2-A531-4CB9-860F-9E08239EF69B}"/>
          </ac:spMkLst>
        </pc:spChg>
        <pc:spChg chg="add del">
          <ac:chgData name="유준상" userId="28b4dc34-cec5-4a84-9528-cc16b036fec5" providerId="ADAL" clId="{FA616E06-D8AB-E943-BFE4-DD6E076B338A}" dt="2019-12-02T04:04:18.392" v="79" actId="26606"/>
          <ac:spMkLst>
            <pc:docMk/>
            <pc:sldMk cId="945145739" sldId="263"/>
            <ac:spMk id="10" creationId="{AB45A142-4255-493C-8284-5D566C121B10}"/>
          </ac:spMkLst>
        </pc:spChg>
        <pc:picChg chg="mod">
          <ac:chgData name="유준상" userId="28b4dc34-cec5-4a84-9528-cc16b036fec5" providerId="ADAL" clId="{FA616E06-D8AB-E943-BFE4-DD6E076B338A}" dt="2019-12-02T04:04:22.937" v="80" actId="14100"/>
          <ac:picMkLst>
            <pc:docMk/>
            <pc:sldMk cId="945145739" sldId="263"/>
            <ac:picMk id="5" creationId="{6D256A2C-D215-4223-A8E2-6D68CA30734E}"/>
          </ac:picMkLst>
        </pc:picChg>
        <pc:cxnChg chg="add del">
          <ac:chgData name="유준상" userId="28b4dc34-cec5-4a84-9528-cc16b036fec5" providerId="ADAL" clId="{FA616E06-D8AB-E943-BFE4-DD6E076B338A}" dt="2019-12-02T04:04:18.392" v="79" actId="26606"/>
          <ac:cxnSpMkLst>
            <pc:docMk/>
            <pc:sldMk cId="945145739" sldId="263"/>
            <ac:cxnSpMk id="12" creationId="{38FB9660-F42F-4313-BBC4-47C007FE484C}"/>
          </ac:cxnSpMkLst>
        </pc:cxnChg>
      </pc:sldChg>
      <pc:sldChg chg="addSp delSp modSp add mod setBg">
        <pc:chgData name="유준상" userId="28b4dc34-cec5-4a84-9528-cc16b036fec5" providerId="ADAL" clId="{FA616E06-D8AB-E943-BFE4-DD6E076B338A}" dt="2019-12-02T04:02:06.771" v="57" actId="26606"/>
        <pc:sldMkLst>
          <pc:docMk/>
          <pc:sldMk cId="3026154222" sldId="264"/>
        </pc:sldMkLst>
        <pc:spChg chg="mod">
          <ac:chgData name="유준상" userId="28b4dc34-cec5-4a84-9528-cc16b036fec5" providerId="ADAL" clId="{FA616E06-D8AB-E943-BFE4-DD6E076B338A}" dt="2019-12-02T04:02:06.771" v="57" actId="26606"/>
          <ac:spMkLst>
            <pc:docMk/>
            <pc:sldMk cId="3026154222" sldId="264"/>
            <ac:spMk id="2" creationId="{BDB7D7D6-A644-DB4D-87B9-C9F8A1BB5C85}"/>
          </ac:spMkLst>
        </pc:spChg>
        <pc:spChg chg="del mod">
          <ac:chgData name="유준상" userId="28b4dc34-cec5-4a84-9528-cc16b036fec5" providerId="ADAL" clId="{FA616E06-D8AB-E943-BFE4-DD6E076B338A}" dt="2019-12-02T04:02:06.771" v="57" actId="26606"/>
          <ac:spMkLst>
            <pc:docMk/>
            <pc:sldMk cId="3026154222" sldId="264"/>
            <ac:spMk id="3" creationId="{AEA82AF4-AFCC-C741-9BF2-C029C2144DA2}"/>
          </ac:spMkLst>
        </pc:spChg>
        <pc:spChg chg="add">
          <ac:chgData name="유준상" userId="28b4dc34-cec5-4a84-9528-cc16b036fec5" providerId="ADAL" clId="{FA616E06-D8AB-E943-BFE4-DD6E076B338A}" dt="2019-12-02T04:02:06.771" v="57" actId="26606"/>
          <ac:spMkLst>
            <pc:docMk/>
            <pc:sldMk cId="3026154222" sldId="264"/>
            <ac:spMk id="10" creationId="{46C2E80F-49A6-4372-B103-219D417A55ED}"/>
          </ac:spMkLst>
        </pc:spChg>
        <pc:graphicFrameChg chg="add">
          <ac:chgData name="유준상" userId="28b4dc34-cec5-4a84-9528-cc16b036fec5" providerId="ADAL" clId="{FA616E06-D8AB-E943-BFE4-DD6E076B338A}" dt="2019-12-02T04:02:06.771" v="57" actId="26606"/>
          <ac:graphicFrameMkLst>
            <pc:docMk/>
            <pc:sldMk cId="3026154222" sldId="264"/>
            <ac:graphicFrameMk id="5" creationId="{4806DCEE-4B58-41D3-93B9-1234E725A094}"/>
          </ac:graphicFrameMkLst>
        </pc:graphicFrameChg>
      </pc:sldChg>
    </pc:docChg>
  </pc:docChgLst>
  <pc:docChgLst>
    <pc:chgData name="유준상" userId="28b4dc34-cec5-4a84-9528-cc16b036fec5" providerId="ADAL" clId="{366A34B0-1AA2-4304-9ED5-E962A1544715}"/>
    <pc:docChg chg="undo custSel addSld modSld sldOrd">
      <pc:chgData name="유준상" userId="28b4dc34-cec5-4a84-9528-cc16b036fec5" providerId="ADAL" clId="{366A34B0-1AA2-4304-9ED5-E962A1544715}" dt="2019-11-30T12:48:40.108" v="1645" actId="403"/>
      <pc:docMkLst>
        <pc:docMk/>
      </pc:docMkLst>
      <pc:sldChg chg="modSp">
        <pc:chgData name="유준상" userId="28b4dc34-cec5-4a84-9528-cc16b036fec5" providerId="ADAL" clId="{366A34B0-1AA2-4304-9ED5-E962A1544715}" dt="2019-11-30T11:52:02.053" v="168" actId="242"/>
        <pc:sldMkLst>
          <pc:docMk/>
          <pc:sldMk cId="2738760264" sldId="256"/>
        </pc:sldMkLst>
        <pc:spChg chg="mod">
          <ac:chgData name="유준상" userId="28b4dc34-cec5-4a84-9528-cc16b036fec5" providerId="ADAL" clId="{366A34B0-1AA2-4304-9ED5-E962A1544715}" dt="2019-11-30T11:50:21.776" v="36" actId="20577"/>
          <ac:spMkLst>
            <pc:docMk/>
            <pc:sldMk cId="2738760264" sldId="256"/>
            <ac:spMk id="2" creationId="{32567537-D65F-4621-A7B7-3BD24B28164D}"/>
          </ac:spMkLst>
        </pc:spChg>
        <pc:spChg chg="mod">
          <ac:chgData name="유준상" userId="28b4dc34-cec5-4a84-9528-cc16b036fec5" providerId="ADAL" clId="{366A34B0-1AA2-4304-9ED5-E962A1544715}" dt="2019-11-30T11:52:02.053" v="168" actId="242"/>
          <ac:spMkLst>
            <pc:docMk/>
            <pc:sldMk cId="2738760264" sldId="256"/>
            <ac:spMk id="3" creationId="{318BC174-5AFD-4D1E-8FEE-10A4741267EA}"/>
          </ac:spMkLst>
        </pc:spChg>
      </pc:sldChg>
      <pc:sldChg chg="addSp delSp modSp add">
        <pc:chgData name="유준상" userId="28b4dc34-cec5-4a84-9528-cc16b036fec5" providerId="ADAL" clId="{366A34B0-1AA2-4304-9ED5-E962A1544715}" dt="2019-11-30T12:41:14.854" v="1135"/>
        <pc:sldMkLst>
          <pc:docMk/>
          <pc:sldMk cId="4073189647" sldId="257"/>
        </pc:sldMkLst>
        <pc:spChg chg="mod">
          <ac:chgData name="유준상" userId="28b4dc34-cec5-4a84-9528-cc16b036fec5" providerId="ADAL" clId="{366A34B0-1AA2-4304-9ED5-E962A1544715}" dt="2019-11-30T11:56:24.481" v="177"/>
          <ac:spMkLst>
            <pc:docMk/>
            <pc:sldMk cId="4073189647" sldId="257"/>
            <ac:spMk id="2" creationId="{CBEB49F9-F85B-4415-8C8C-04A7BCE742A4}"/>
          </ac:spMkLst>
        </pc:spChg>
        <pc:spChg chg="del">
          <ac:chgData name="유준상" userId="28b4dc34-cec5-4a84-9528-cc16b036fec5" providerId="ADAL" clId="{366A34B0-1AA2-4304-9ED5-E962A1544715}" dt="2019-11-30T11:57:00.725" v="178" actId="478"/>
          <ac:spMkLst>
            <pc:docMk/>
            <pc:sldMk cId="4073189647" sldId="257"/>
            <ac:spMk id="3" creationId="{C6FA9EFC-39C9-4D68-B053-E7DDFB1D51B2}"/>
          </ac:spMkLst>
        </pc:spChg>
        <pc:spChg chg="add mod">
          <ac:chgData name="유준상" userId="28b4dc34-cec5-4a84-9528-cc16b036fec5" providerId="ADAL" clId="{366A34B0-1AA2-4304-9ED5-E962A1544715}" dt="2019-11-30T12:41:00.952" v="1125" actId="1076"/>
          <ac:spMkLst>
            <pc:docMk/>
            <pc:sldMk cId="4073189647" sldId="257"/>
            <ac:spMk id="4" creationId="{3230B11E-3015-4EE6-8A24-0F6950E9BD0A}"/>
          </ac:spMkLst>
        </pc:spChg>
        <pc:spChg chg="add mod">
          <ac:chgData name="유준상" userId="28b4dc34-cec5-4a84-9528-cc16b036fec5" providerId="ADAL" clId="{366A34B0-1AA2-4304-9ED5-E962A1544715}" dt="2019-11-30T12:40:59.638" v="1124" actId="1076"/>
          <ac:spMkLst>
            <pc:docMk/>
            <pc:sldMk cId="4073189647" sldId="257"/>
            <ac:spMk id="5" creationId="{70C43435-B163-44C3-B9E3-B73B900B8366}"/>
          </ac:spMkLst>
        </pc:spChg>
        <pc:spChg chg="add mod">
          <ac:chgData name="유준상" userId="28b4dc34-cec5-4a84-9528-cc16b036fec5" providerId="ADAL" clId="{366A34B0-1AA2-4304-9ED5-E962A1544715}" dt="2019-11-30T12:41:14.854" v="1135"/>
          <ac:spMkLst>
            <pc:docMk/>
            <pc:sldMk cId="4073189647" sldId="257"/>
            <ac:spMk id="6" creationId="{5CB912C7-A789-4946-B532-D0C168F4134B}"/>
          </ac:spMkLst>
        </pc:spChg>
        <pc:spChg chg="add mod">
          <ac:chgData name="유준상" userId="28b4dc34-cec5-4a84-9528-cc16b036fec5" providerId="ADAL" clId="{366A34B0-1AA2-4304-9ED5-E962A1544715}" dt="2019-11-30T12:41:10.065" v="1128" actId="1076"/>
          <ac:spMkLst>
            <pc:docMk/>
            <pc:sldMk cId="4073189647" sldId="257"/>
            <ac:spMk id="7" creationId="{52C3691C-46B2-4341-9629-A533AECC9666}"/>
          </ac:spMkLst>
        </pc:spChg>
      </pc:sldChg>
      <pc:sldChg chg="modSp add ord">
        <pc:chgData name="유준상" userId="28b4dc34-cec5-4a84-9528-cc16b036fec5" providerId="ADAL" clId="{366A34B0-1AA2-4304-9ED5-E962A1544715}" dt="2019-11-30T12:43:56.657" v="1166"/>
        <pc:sldMkLst>
          <pc:docMk/>
          <pc:sldMk cId="4082570092" sldId="258"/>
        </pc:sldMkLst>
        <pc:spChg chg="mod">
          <ac:chgData name="유준상" userId="28b4dc34-cec5-4a84-9528-cc16b036fec5" providerId="ADAL" clId="{366A34B0-1AA2-4304-9ED5-E962A1544715}" dt="2019-11-30T12:07:25.535" v="246"/>
          <ac:spMkLst>
            <pc:docMk/>
            <pc:sldMk cId="4082570092" sldId="258"/>
            <ac:spMk id="2" creationId="{115801E6-27E7-4EC2-BFF6-1DE96A53E9E0}"/>
          </ac:spMkLst>
        </pc:spChg>
        <pc:spChg chg="mod">
          <ac:chgData name="유준상" userId="28b4dc34-cec5-4a84-9528-cc16b036fec5" providerId="ADAL" clId="{366A34B0-1AA2-4304-9ED5-E962A1544715}" dt="2019-11-30T12:09:08.929" v="421"/>
          <ac:spMkLst>
            <pc:docMk/>
            <pc:sldMk cId="4082570092" sldId="258"/>
            <ac:spMk id="3" creationId="{7AB27629-3CE5-4F40-9EF9-C50E28DD2109}"/>
          </ac:spMkLst>
        </pc:spChg>
      </pc:sldChg>
      <pc:sldChg chg="addSp delSp modSp add">
        <pc:chgData name="유준상" userId="28b4dc34-cec5-4a84-9528-cc16b036fec5" providerId="ADAL" clId="{366A34B0-1AA2-4304-9ED5-E962A1544715}" dt="2019-11-30T12:24:29.091" v="619"/>
        <pc:sldMkLst>
          <pc:docMk/>
          <pc:sldMk cId="176610275" sldId="259"/>
        </pc:sldMkLst>
        <pc:spChg chg="mod">
          <ac:chgData name="유준상" userId="28b4dc34-cec5-4a84-9528-cc16b036fec5" providerId="ADAL" clId="{366A34B0-1AA2-4304-9ED5-E962A1544715}" dt="2019-11-30T12:09:47.676" v="437" actId="20577"/>
          <ac:spMkLst>
            <pc:docMk/>
            <pc:sldMk cId="176610275" sldId="259"/>
            <ac:spMk id="2" creationId="{0AA7E39B-63EF-4EB5-923C-D97060B35A8D}"/>
          </ac:spMkLst>
        </pc:spChg>
        <pc:spChg chg="add del mod">
          <ac:chgData name="유준상" userId="28b4dc34-cec5-4a84-9528-cc16b036fec5" providerId="ADAL" clId="{366A34B0-1AA2-4304-9ED5-E962A1544715}" dt="2019-11-30T12:24:29.091" v="619"/>
          <ac:spMkLst>
            <pc:docMk/>
            <pc:sldMk cId="176610275" sldId="259"/>
            <ac:spMk id="3" creationId="{DAE74478-B766-40B9-999B-9BD5138E6B7A}"/>
          </ac:spMkLst>
        </pc:spChg>
        <pc:spChg chg="add del">
          <ac:chgData name="유준상" userId="28b4dc34-cec5-4a84-9528-cc16b036fec5" providerId="ADAL" clId="{366A34B0-1AA2-4304-9ED5-E962A1544715}" dt="2019-11-30T12:22:51.348" v="454"/>
          <ac:spMkLst>
            <pc:docMk/>
            <pc:sldMk cId="176610275" sldId="259"/>
            <ac:spMk id="8" creationId="{DD76BFCF-0E89-463C-AA67-BBF39368DC07}"/>
          </ac:spMkLst>
        </pc:spChg>
        <pc:spChg chg="add mod">
          <ac:chgData name="유준상" userId="28b4dc34-cec5-4a84-9528-cc16b036fec5" providerId="ADAL" clId="{366A34B0-1AA2-4304-9ED5-E962A1544715}" dt="2019-11-30T12:22:59.226" v="457" actId="571"/>
          <ac:spMkLst>
            <pc:docMk/>
            <pc:sldMk cId="176610275" sldId="259"/>
            <ac:spMk id="9" creationId="{2C9443AA-EA9E-4DAB-A2AE-CDF6AA60BFB2}"/>
          </ac:spMkLst>
        </pc:spChg>
        <pc:spChg chg="add del mod">
          <ac:chgData name="유준상" userId="28b4dc34-cec5-4a84-9528-cc16b036fec5" providerId="ADAL" clId="{366A34B0-1AA2-4304-9ED5-E962A1544715}" dt="2019-11-30T12:23:24.499" v="466" actId="478"/>
          <ac:spMkLst>
            <pc:docMk/>
            <pc:sldMk cId="176610275" sldId="259"/>
            <ac:spMk id="10" creationId="{D4F10D7C-AD29-4653-9503-874AB9DC60CA}"/>
          </ac:spMkLst>
        </pc:spChg>
        <pc:picChg chg="add del mod">
          <ac:chgData name="유준상" userId="28b4dc34-cec5-4a84-9528-cc16b036fec5" providerId="ADAL" clId="{366A34B0-1AA2-4304-9ED5-E962A1544715}" dt="2019-11-30T12:22:36.795" v="447"/>
          <ac:picMkLst>
            <pc:docMk/>
            <pc:sldMk cId="176610275" sldId="259"/>
            <ac:picMk id="5" creationId="{32F0ACE9-D132-4DE9-8705-4F4FFF9C6600}"/>
          </ac:picMkLst>
        </pc:picChg>
        <pc:picChg chg="add del mod">
          <ac:chgData name="유준상" userId="28b4dc34-cec5-4a84-9528-cc16b036fec5" providerId="ADAL" clId="{366A34B0-1AA2-4304-9ED5-E962A1544715}" dt="2019-11-30T12:22:48.762" v="452" actId="931"/>
          <ac:picMkLst>
            <pc:docMk/>
            <pc:sldMk cId="176610275" sldId="259"/>
            <ac:picMk id="7" creationId="{63CAB4A9-B2D6-46AD-86AA-9F9D5799D587}"/>
          </ac:picMkLst>
        </pc:picChg>
        <pc:picChg chg="add mod">
          <ac:chgData name="유준상" userId="28b4dc34-cec5-4a84-9528-cc16b036fec5" providerId="ADAL" clId="{366A34B0-1AA2-4304-9ED5-E962A1544715}" dt="2019-11-30T12:23:33.991" v="469" actId="1076"/>
          <ac:picMkLst>
            <pc:docMk/>
            <pc:sldMk cId="176610275" sldId="259"/>
            <ac:picMk id="12" creationId="{27F594BA-0424-4438-9B51-C11760DB6997}"/>
          </ac:picMkLst>
        </pc:picChg>
      </pc:sldChg>
      <pc:sldChg chg="addSp delSp modSp add modAnim modNotesTx">
        <pc:chgData name="유준상" userId="28b4dc34-cec5-4a84-9528-cc16b036fec5" providerId="ADAL" clId="{366A34B0-1AA2-4304-9ED5-E962A1544715}" dt="2019-11-30T12:39:38.382" v="1107"/>
        <pc:sldMkLst>
          <pc:docMk/>
          <pc:sldMk cId="2082976583" sldId="260"/>
        </pc:sldMkLst>
        <pc:spChg chg="mod">
          <ac:chgData name="유준상" userId="28b4dc34-cec5-4a84-9528-cc16b036fec5" providerId="ADAL" clId="{366A34B0-1AA2-4304-9ED5-E962A1544715}" dt="2019-11-30T12:24:49.875" v="644"/>
          <ac:spMkLst>
            <pc:docMk/>
            <pc:sldMk cId="2082976583" sldId="260"/>
            <ac:spMk id="2" creationId="{0AA7E39B-63EF-4EB5-923C-D97060B35A8D}"/>
          </ac:spMkLst>
        </pc:spChg>
        <pc:spChg chg="del">
          <ac:chgData name="유준상" userId="28b4dc34-cec5-4a84-9528-cc16b036fec5" providerId="ADAL" clId="{366A34B0-1AA2-4304-9ED5-E962A1544715}" dt="2019-11-30T12:25:04.445" v="646" actId="478"/>
          <ac:spMkLst>
            <pc:docMk/>
            <pc:sldMk cId="2082976583" sldId="260"/>
            <ac:spMk id="3" creationId="{DAE74478-B766-40B9-999B-9BD5138E6B7A}"/>
          </ac:spMkLst>
        </pc:spChg>
        <pc:spChg chg="add del mod">
          <ac:chgData name="유준상" userId="28b4dc34-cec5-4a84-9528-cc16b036fec5" providerId="ADAL" clId="{366A34B0-1AA2-4304-9ED5-E962A1544715}" dt="2019-11-30T12:25:06.835" v="647" actId="478"/>
          <ac:spMkLst>
            <pc:docMk/>
            <pc:sldMk cId="2082976583" sldId="260"/>
            <ac:spMk id="5" creationId="{C9BE122C-F798-422F-8101-7C71D1F9058C}"/>
          </ac:spMkLst>
        </pc:spChg>
        <pc:picChg chg="add mod modCrop">
          <ac:chgData name="유준상" userId="28b4dc34-cec5-4a84-9528-cc16b036fec5" providerId="ADAL" clId="{366A34B0-1AA2-4304-9ED5-E962A1544715}" dt="2019-11-30T12:38:54.327" v="1101" actId="1076"/>
          <ac:picMkLst>
            <pc:docMk/>
            <pc:sldMk cId="2082976583" sldId="260"/>
            <ac:picMk id="7" creationId="{2530AD82-C08F-4FDD-8D0C-69B9E6FB7894}"/>
          </ac:picMkLst>
        </pc:picChg>
        <pc:picChg chg="add mod modCrop">
          <ac:chgData name="유준상" userId="28b4dc34-cec5-4a84-9528-cc16b036fec5" providerId="ADAL" clId="{366A34B0-1AA2-4304-9ED5-E962A1544715}" dt="2019-11-30T12:38:57.895" v="1104" actId="1076"/>
          <ac:picMkLst>
            <pc:docMk/>
            <pc:sldMk cId="2082976583" sldId="260"/>
            <ac:picMk id="10" creationId="{90974FD4-7789-475C-97CD-7CD7E22626A4}"/>
          </ac:picMkLst>
        </pc:picChg>
        <pc:picChg chg="del">
          <ac:chgData name="유준상" userId="28b4dc34-cec5-4a84-9528-cc16b036fec5" providerId="ADAL" clId="{366A34B0-1AA2-4304-9ED5-E962A1544715}" dt="2019-11-30T12:25:02.691" v="645" actId="478"/>
          <ac:picMkLst>
            <pc:docMk/>
            <pc:sldMk cId="2082976583" sldId="260"/>
            <ac:picMk id="12" creationId="{27F594BA-0424-4438-9B51-C11760DB6997}"/>
          </ac:picMkLst>
        </pc:picChg>
        <pc:picChg chg="add mod">
          <ac:chgData name="유준상" userId="28b4dc34-cec5-4a84-9528-cc16b036fec5" providerId="ADAL" clId="{366A34B0-1AA2-4304-9ED5-E962A1544715}" dt="2019-11-30T12:36:54.727" v="1061" actId="1076"/>
          <ac:picMkLst>
            <pc:docMk/>
            <pc:sldMk cId="2082976583" sldId="260"/>
            <ac:picMk id="2050" creationId="{D8F0B843-3A52-4400-9D6D-9198258BE249}"/>
          </ac:picMkLst>
        </pc:picChg>
        <pc:picChg chg="add mod">
          <ac:chgData name="유준상" userId="28b4dc34-cec5-4a84-9528-cc16b036fec5" providerId="ADAL" clId="{366A34B0-1AA2-4304-9ED5-E962A1544715}" dt="2019-11-30T12:36:56.084" v="1062" actId="1076"/>
          <ac:picMkLst>
            <pc:docMk/>
            <pc:sldMk cId="2082976583" sldId="260"/>
            <ac:picMk id="2052" creationId="{EAF17746-E379-4B46-B118-2B5D2920B7F5}"/>
          </ac:picMkLst>
        </pc:picChg>
        <pc:picChg chg="add del mod">
          <ac:chgData name="유준상" userId="28b4dc34-cec5-4a84-9528-cc16b036fec5" providerId="ADAL" clId="{366A34B0-1AA2-4304-9ED5-E962A1544715}" dt="2019-11-30T12:37:37.233" v="1065" actId="478"/>
          <ac:picMkLst>
            <pc:docMk/>
            <pc:sldMk cId="2082976583" sldId="260"/>
            <ac:picMk id="2054" creationId="{D6A42681-CE39-4CF2-8713-66BA48352D26}"/>
          </ac:picMkLst>
        </pc:picChg>
      </pc:sldChg>
      <pc:sldChg chg="addSp delSp modSp add">
        <pc:chgData name="유준상" userId="28b4dc34-cec5-4a84-9528-cc16b036fec5" providerId="ADAL" clId="{366A34B0-1AA2-4304-9ED5-E962A1544715}" dt="2019-11-30T12:48:40.108" v="1645" actId="403"/>
        <pc:sldMkLst>
          <pc:docMk/>
          <pc:sldMk cId="1305967904" sldId="261"/>
        </pc:sldMkLst>
        <pc:spChg chg="mod">
          <ac:chgData name="유준상" userId="28b4dc34-cec5-4a84-9528-cc16b036fec5" providerId="ADAL" clId="{366A34B0-1AA2-4304-9ED5-E962A1544715}" dt="2019-11-30T12:42:57.515" v="1147" actId="1076"/>
          <ac:spMkLst>
            <pc:docMk/>
            <pc:sldMk cId="1305967904" sldId="261"/>
            <ac:spMk id="2" creationId="{B55A6853-2457-4826-B62B-3B8272219BBF}"/>
          </ac:spMkLst>
        </pc:spChg>
        <pc:spChg chg="del mod">
          <ac:chgData name="유준상" userId="28b4dc34-cec5-4a84-9528-cc16b036fec5" providerId="ADAL" clId="{366A34B0-1AA2-4304-9ED5-E962A1544715}" dt="2019-11-30T12:43:07.635" v="1149" actId="478"/>
          <ac:spMkLst>
            <pc:docMk/>
            <pc:sldMk cId="1305967904" sldId="261"/>
            <ac:spMk id="3" creationId="{88447C69-6B3E-4302-B61F-D51FB9007250}"/>
          </ac:spMkLst>
        </pc:spChg>
        <pc:spChg chg="add mod">
          <ac:chgData name="유준상" userId="28b4dc34-cec5-4a84-9528-cc16b036fec5" providerId="ADAL" clId="{366A34B0-1AA2-4304-9ED5-E962A1544715}" dt="2019-11-30T12:48:40.108" v="1645" actId="403"/>
          <ac:spMkLst>
            <pc:docMk/>
            <pc:sldMk cId="1305967904" sldId="261"/>
            <ac:spMk id="5" creationId="{B12136E9-E759-4793-AC57-D2F7AE1E9AF2}"/>
          </ac:spMkLst>
        </pc:spChg>
        <pc:picChg chg="add del mod">
          <ac:chgData name="유준상" userId="28b4dc34-cec5-4a84-9528-cc16b036fec5" providerId="ADAL" clId="{366A34B0-1AA2-4304-9ED5-E962A1544715}" dt="2019-11-30T12:43:01.950" v="1148" actId="478"/>
          <ac:picMkLst>
            <pc:docMk/>
            <pc:sldMk cId="1305967904" sldId="261"/>
            <ac:picMk id="3074" creationId="{C105AC4B-45A5-4007-A65D-69D9B111EC0C}"/>
          </ac:picMkLst>
        </pc:picChg>
      </pc:sldChg>
      <pc:sldChg chg="modSp add">
        <pc:chgData name="유준상" userId="28b4dc34-cec5-4a84-9528-cc16b036fec5" providerId="ADAL" clId="{366A34B0-1AA2-4304-9ED5-E962A1544715}" dt="2019-11-30T12:48:22.475" v="1641"/>
        <pc:sldMkLst>
          <pc:docMk/>
          <pc:sldMk cId="1802931590" sldId="262"/>
        </pc:sldMkLst>
        <pc:spChg chg="mod">
          <ac:chgData name="유준상" userId="28b4dc34-cec5-4a84-9528-cc16b036fec5" providerId="ADAL" clId="{366A34B0-1AA2-4304-9ED5-E962A1544715}" dt="2019-11-30T12:44:04.336" v="1178"/>
          <ac:spMkLst>
            <pc:docMk/>
            <pc:sldMk cId="1802931590" sldId="262"/>
            <ac:spMk id="2" creationId="{AFC427E0-121C-4372-A34C-14208CB44CD9}"/>
          </ac:spMkLst>
        </pc:spChg>
        <pc:spChg chg="mod">
          <ac:chgData name="유준상" userId="28b4dc34-cec5-4a84-9528-cc16b036fec5" providerId="ADAL" clId="{366A34B0-1AA2-4304-9ED5-E962A1544715}" dt="2019-11-30T12:48:22.475" v="1641"/>
          <ac:spMkLst>
            <pc:docMk/>
            <pc:sldMk cId="1802931590" sldId="262"/>
            <ac:spMk id="3" creationId="{A13C6152-D8DC-4BEA-B42D-126138FCB98C}"/>
          </ac:spMkLst>
        </pc:spChg>
      </pc:sldChg>
      <pc:sldChg chg="addSp delSp modSp add">
        <pc:chgData name="유준상" userId="28b4dc34-cec5-4a84-9528-cc16b036fec5" providerId="ADAL" clId="{366A34B0-1AA2-4304-9ED5-E962A1544715}" dt="2019-11-30T12:46:20.188" v="1282" actId="931"/>
        <pc:sldMkLst>
          <pc:docMk/>
          <pc:sldMk cId="945145739" sldId="263"/>
        </pc:sldMkLst>
        <pc:spChg chg="mod">
          <ac:chgData name="유준상" userId="28b4dc34-cec5-4a84-9528-cc16b036fec5" providerId="ADAL" clId="{366A34B0-1AA2-4304-9ED5-E962A1544715}" dt="2019-11-30T12:46:15.771" v="1281"/>
          <ac:spMkLst>
            <pc:docMk/>
            <pc:sldMk cId="945145739" sldId="263"/>
            <ac:spMk id="2" creationId="{9CB178F2-A531-4CB9-860F-9E08239EF69B}"/>
          </ac:spMkLst>
        </pc:spChg>
        <pc:spChg chg="del">
          <ac:chgData name="유준상" userId="28b4dc34-cec5-4a84-9528-cc16b036fec5" providerId="ADAL" clId="{366A34B0-1AA2-4304-9ED5-E962A1544715}" dt="2019-11-30T12:46:20.188" v="1282" actId="931"/>
          <ac:spMkLst>
            <pc:docMk/>
            <pc:sldMk cId="945145739" sldId="263"/>
            <ac:spMk id="3" creationId="{088D1982-23BB-4C63-8063-D47E9E61F8DE}"/>
          </ac:spMkLst>
        </pc:spChg>
        <pc:picChg chg="add mod">
          <ac:chgData name="유준상" userId="28b4dc34-cec5-4a84-9528-cc16b036fec5" providerId="ADAL" clId="{366A34B0-1AA2-4304-9ED5-E962A1544715}" dt="2019-11-30T12:46:20.188" v="1282" actId="931"/>
          <ac:picMkLst>
            <pc:docMk/>
            <pc:sldMk cId="945145739" sldId="263"/>
            <ac:picMk id="5" creationId="{6D256A2C-D215-4223-A8E2-6D68CA30734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svg"/><Relationship Id="rId1" Type="http://schemas.openxmlformats.org/officeDocument/2006/relationships/image" Target="../media/image23.png"/><Relationship Id="rId6" Type="http://schemas.openxmlformats.org/officeDocument/2006/relationships/image" Target="../media/image22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DC6828-35F9-4923-95FB-7DFBF68DF1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F7CDEA0-BE6F-4218-A69D-489A1A162DEF}">
      <dgm:prSet/>
      <dgm:spPr/>
      <dgm:t>
        <a:bodyPr/>
        <a:lstStyle/>
        <a:p>
          <a:r>
            <a:rPr lang="ko-KR"/>
            <a:t>앱 소개</a:t>
          </a:r>
          <a:endParaRPr lang="en-US"/>
        </a:p>
      </dgm:t>
    </dgm:pt>
    <dgm:pt modelId="{E18650F4-09F0-4312-8F1F-BD2B6369217F}" type="parTrans" cxnId="{48162EC6-BED4-40DB-9B95-8AD60AD43767}">
      <dgm:prSet/>
      <dgm:spPr/>
      <dgm:t>
        <a:bodyPr/>
        <a:lstStyle/>
        <a:p>
          <a:endParaRPr lang="en-US"/>
        </a:p>
      </dgm:t>
    </dgm:pt>
    <dgm:pt modelId="{5889DDA9-5B84-4E20-9B28-044779E83FEC}" type="sibTrans" cxnId="{48162EC6-BED4-40DB-9B95-8AD60AD43767}">
      <dgm:prSet/>
      <dgm:spPr/>
      <dgm:t>
        <a:bodyPr/>
        <a:lstStyle/>
        <a:p>
          <a:endParaRPr lang="en-US"/>
        </a:p>
      </dgm:t>
    </dgm:pt>
    <dgm:pt modelId="{BC569912-EE14-44C0-BF7D-A8B8F5E54681}">
      <dgm:prSet/>
      <dgm:spPr/>
      <dgm:t>
        <a:bodyPr/>
        <a:lstStyle/>
        <a:p>
          <a:r>
            <a:rPr lang="ko-KR"/>
            <a:t>역할</a:t>
          </a:r>
          <a:endParaRPr lang="en-US"/>
        </a:p>
      </dgm:t>
    </dgm:pt>
    <dgm:pt modelId="{ACE063C4-3A71-4805-986E-568B7F10209B}" type="parTrans" cxnId="{39657C86-D40D-4E4B-A8DA-CE7D6BB6F9AF}">
      <dgm:prSet/>
      <dgm:spPr/>
      <dgm:t>
        <a:bodyPr/>
        <a:lstStyle/>
        <a:p>
          <a:endParaRPr lang="en-US"/>
        </a:p>
      </dgm:t>
    </dgm:pt>
    <dgm:pt modelId="{45FDE5C9-25D6-45BE-B679-D7B3E449D334}" type="sibTrans" cxnId="{39657C86-D40D-4E4B-A8DA-CE7D6BB6F9AF}">
      <dgm:prSet/>
      <dgm:spPr/>
      <dgm:t>
        <a:bodyPr/>
        <a:lstStyle/>
        <a:p>
          <a:endParaRPr lang="en-US"/>
        </a:p>
      </dgm:t>
    </dgm:pt>
    <dgm:pt modelId="{84FA0D51-1697-42C1-9390-4C1F3C57DCAF}">
      <dgm:prSet/>
      <dgm:spPr/>
      <dgm:t>
        <a:bodyPr/>
        <a:lstStyle/>
        <a:p>
          <a:r>
            <a:rPr lang="ko-KR"/>
            <a:t>시연</a:t>
          </a:r>
          <a:endParaRPr lang="en-US"/>
        </a:p>
      </dgm:t>
    </dgm:pt>
    <dgm:pt modelId="{BC3649C5-308B-4C17-84EB-8B7BB1F9E3A0}" type="parTrans" cxnId="{DE84E4F0-F95A-4518-B683-B08BF4BC83F5}">
      <dgm:prSet/>
      <dgm:spPr/>
      <dgm:t>
        <a:bodyPr/>
        <a:lstStyle/>
        <a:p>
          <a:endParaRPr lang="en-US"/>
        </a:p>
      </dgm:t>
    </dgm:pt>
    <dgm:pt modelId="{70E47DA2-B17A-4C7F-8291-439170BD0E5E}" type="sibTrans" cxnId="{DE84E4F0-F95A-4518-B683-B08BF4BC83F5}">
      <dgm:prSet/>
      <dgm:spPr/>
      <dgm:t>
        <a:bodyPr/>
        <a:lstStyle/>
        <a:p>
          <a:endParaRPr lang="en-US"/>
        </a:p>
      </dgm:t>
    </dgm:pt>
    <dgm:pt modelId="{F64CAECE-8F42-440D-BD3D-32514A7E96EC}">
      <dgm:prSet/>
      <dgm:spPr/>
      <dgm:t>
        <a:bodyPr/>
        <a:lstStyle/>
        <a:p>
          <a:r>
            <a:rPr lang="ko-KR"/>
            <a:t>느낀 점</a:t>
          </a:r>
          <a:endParaRPr lang="en-US"/>
        </a:p>
      </dgm:t>
    </dgm:pt>
    <dgm:pt modelId="{F21F9B04-EBA6-41CC-BFE6-442B91091B2B}" type="parTrans" cxnId="{869859DB-057C-4C65-B7EB-01F4FCD15A95}">
      <dgm:prSet/>
      <dgm:spPr/>
      <dgm:t>
        <a:bodyPr/>
        <a:lstStyle/>
        <a:p>
          <a:endParaRPr lang="en-US"/>
        </a:p>
      </dgm:t>
    </dgm:pt>
    <dgm:pt modelId="{16B545E4-62B8-43CD-8473-46CF7A9FBF3E}" type="sibTrans" cxnId="{869859DB-057C-4C65-B7EB-01F4FCD15A95}">
      <dgm:prSet/>
      <dgm:spPr/>
      <dgm:t>
        <a:bodyPr/>
        <a:lstStyle/>
        <a:p>
          <a:endParaRPr lang="en-US"/>
        </a:p>
      </dgm:t>
    </dgm:pt>
    <dgm:pt modelId="{5E1D9F44-74A4-4931-8BC2-8707400EFB9A}" type="pres">
      <dgm:prSet presAssocID="{9EDC6828-35F9-4923-95FB-7DFBF68DF104}" presName="root" presStyleCnt="0">
        <dgm:presLayoutVars>
          <dgm:dir/>
          <dgm:resizeHandles val="exact"/>
        </dgm:presLayoutVars>
      </dgm:prSet>
      <dgm:spPr/>
    </dgm:pt>
    <dgm:pt modelId="{9124EDDB-B8AA-4D59-81A0-000EC435685C}" type="pres">
      <dgm:prSet presAssocID="{9F7CDEA0-BE6F-4218-A69D-489A1A162DEF}" presName="compNode" presStyleCnt="0"/>
      <dgm:spPr/>
    </dgm:pt>
    <dgm:pt modelId="{5E3FEF85-40E3-405D-BC11-5C3AE3D7472C}" type="pres">
      <dgm:prSet presAssocID="{9F7CDEA0-BE6F-4218-A69D-489A1A162DEF}" presName="bgRect" presStyleLbl="bgShp" presStyleIdx="0" presStyleCnt="4"/>
      <dgm:spPr/>
    </dgm:pt>
    <dgm:pt modelId="{E7E1C8A9-A9EF-47BD-864F-751248AB0F07}" type="pres">
      <dgm:prSet presAssocID="{9F7CDEA0-BE6F-4218-A69D-489A1A162D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B9AE9291-9529-4EE7-A5B1-E098AFC93044}" type="pres">
      <dgm:prSet presAssocID="{9F7CDEA0-BE6F-4218-A69D-489A1A162DEF}" presName="spaceRect" presStyleCnt="0"/>
      <dgm:spPr/>
    </dgm:pt>
    <dgm:pt modelId="{8D50F55F-2E20-4B62-8C03-20500B38D0F4}" type="pres">
      <dgm:prSet presAssocID="{9F7CDEA0-BE6F-4218-A69D-489A1A162DEF}" presName="parTx" presStyleLbl="revTx" presStyleIdx="0" presStyleCnt="4">
        <dgm:presLayoutVars>
          <dgm:chMax val="0"/>
          <dgm:chPref val="0"/>
        </dgm:presLayoutVars>
      </dgm:prSet>
      <dgm:spPr/>
    </dgm:pt>
    <dgm:pt modelId="{8DCA90E5-3805-4DAB-94AD-27E0279B08D6}" type="pres">
      <dgm:prSet presAssocID="{5889DDA9-5B84-4E20-9B28-044779E83FEC}" presName="sibTrans" presStyleCnt="0"/>
      <dgm:spPr/>
    </dgm:pt>
    <dgm:pt modelId="{677EEB8D-1449-451B-8B9A-E1E1F0AE5442}" type="pres">
      <dgm:prSet presAssocID="{BC569912-EE14-44C0-BF7D-A8B8F5E54681}" presName="compNode" presStyleCnt="0"/>
      <dgm:spPr/>
    </dgm:pt>
    <dgm:pt modelId="{AEAC4D50-2D00-487A-AB15-E39C51E3576C}" type="pres">
      <dgm:prSet presAssocID="{BC569912-EE14-44C0-BF7D-A8B8F5E54681}" presName="bgRect" presStyleLbl="bgShp" presStyleIdx="1" presStyleCnt="4"/>
      <dgm:spPr/>
    </dgm:pt>
    <dgm:pt modelId="{50DF3F0A-C7E3-444B-8FC1-849E9D388CAE}" type="pres">
      <dgm:prSet presAssocID="{BC569912-EE14-44C0-BF7D-A8B8F5E546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0E0A574-9424-4DC8-BB15-568BC60E89C5}" type="pres">
      <dgm:prSet presAssocID="{BC569912-EE14-44C0-BF7D-A8B8F5E54681}" presName="spaceRect" presStyleCnt="0"/>
      <dgm:spPr/>
    </dgm:pt>
    <dgm:pt modelId="{A33A6439-3B08-4F69-BF21-6181771F952B}" type="pres">
      <dgm:prSet presAssocID="{BC569912-EE14-44C0-BF7D-A8B8F5E54681}" presName="parTx" presStyleLbl="revTx" presStyleIdx="1" presStyleCnt="4">
        <dgm:presLayoutVars>
          <dgm:chMax val="0"/>
          <dgm:chPref val="0"/>
        </dgm:presLayoutVars>
      </dgm:prSet>
      <dgm:spPr/>
    </dgm:pt>
    <dgm:pt modelId="{8EFF7574-418C-4BD0-A227-9ED5E2349C81}" type="pres">
      <dgm:prSet presAssocID="{45FDE5C9-25D6-45BE-B679-D7B3E449D334}" presName="sibTrans" presStyleCnt="0"/>
      <dgm:spPr/>
    </dgm:pt>
    <dgm:pt modelId="{5533EC66-E66A-4404-A1ED-F824A7E58EBF}" type="pres">
      <dgm:prSet presAssocID="{84FA0D51-1697-42C1-9390-4C1F3C57DCAF}" presName="compNode" presStyleCnt="0"/>
      <dgm:spPr/>
    </dgm:pt>
    <dgm:pt modelId="{37D70162-F7FC-4AAC-ADEF-E9B144825936}" type="pres">
      <dgm:prSet presAssocID="{84FA0D51-1697-42C1-9390-4C1F3C57DCAF}" presName="bgRect" presStyleLbl="bgShp" presStyleIdx="2" presStyleCnt="4"/>
      <dgm:spPr/>
    </dgm:pt>
    <dgm:pt modelId="{883FE4F9-EDCD-4865-8318-F47491668D6C}" type="pres">
      <dgm:prSet presAssocID="{84FA0D51-1697-42C1-9390-4C1F3C57DCA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5CC6FB2-C39A-41B8-8EC0-17552019D17D}" type="pres">
      <dgm:prSet presAssocID="{84FA0D51-1697-42C1-9390-4C1F3C57DCAF}" presName="spaceRect" presStyleCnt="0"/>
      <dgm:spPr/>
    </dgm:pt>
    <dgm:pt modelId="{46EA15A4-89A3-4B07-86BF-43240A13F256}" type="pres">
      <dgm:prSet presAssocID="{84FA0D51-1697-42C1-9390-4C1F3C57DCAF}" presName="parTx" presStyleLbl="revTx" presStyleIdx="2" presStyleCnt="4">
        <dgm:presLayoutVars>
          <dgm:chMax val="0"/>
          <dgm:chPref val="0"/>
        </dgm:presLayoutVars>
      </dgm:prSet>
      <dgm:spPr/>
    </dgm:pt>
    <dgm:pt modelId="{00C4ECB4-3F5C-46B0-A331-047B972762D3}" type="pres">
      <dgm:prSet presAssocID="{70E47DA2-B17A-4C7F-8291-439170BD0E5E}" presName="sibTrans" presStyleCnt="0"/>
      <dgm:spPr/>
    </dgm:pt>
    <dgm:pt modelId="{1DCEA100-EDC0-4388-8E9B-4CDBA4B030CD}" type="pres">
      <dgm:prSet presAssocID="{F64CAECE-8F42-440D-BD3D-32514A7E96EC}" presName="compNode" presStyleCnt="0"/>
      <dgm:spPr/>
    </dgm:pt>
    <dgm:pt modelId="{60A0C109-60E0-422A-B0E6-ECF8D551B0F1}" type="pres">
      <dgm:prSet presAssocID="{F64CAECE-8F42-440D-BD3D-32514A7E96EC}" presName="bgRect" presStyleLbl="bgShp" presStyleIdx="3" presStyleCnt="4"/>
      <dgm:spPr/>
    </dgm:pt>
    <dgm:pt modelId="{56F143D9-629F-4EEF-AD07-04C807A49304}" type="pres">
      <dgm:prSet presAssocID="{F64CAECE-8F42-440D-BD3D-32514A7E96E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6D9BB13-66AC-4AD0-B862-4A4AE28DB819}" type="pres">
      <dgm:prSet presAssocID="{F64CAECE-8F42-440D-BD3D-32514A7E96EC}" presName="spaceRect" presStyleCnt="0"/>
      <dgm:spPr/>
    </dgm:pt>
    <dgm:pt modelId="{2FAF86CC-B5DF-48FF-A45E-4C57273E52DA}" type="pres">
      <dgm:prSet presAssocID="{F64CAECE-8F42-440D-BD3D-32514A7E96E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107D82B-5520-456A-B2EF-2CA3BFE932F4}" type="presOf" srcId="{84FA0D51-1697-42C1-9390-4C1F3C57DCAF}" destId="{46EA15A4-89A3-4B07-86BF-43240A13F256}" srcOrd="0" destOrd="0" presId="urn:microsoft.com/office/officeart/2018/2/layout/IconVerticalSolidList"/>
    <dgm:cxn modelId="{B226B635-03D7-4644-AABF-5702B50D140A}" type="presOf" srcId="{9EDC6828-35F9-4923-95FB-7DFBF68DF104}" destId="{5E1D9F44-74A4-4931-8BC2-8707400EFB9A}" srcOrd="0" destOrd="0" presId="urn:microsoft.com/office/officeart/2018/2/layout/IconVerticalSolidList"/>
    <dgm:cxn modelId="{01DE5869-C71C-46B0-8349-04C61B335B96}" type="presOf" srcId="{BC569912-EE14-44C0-BF7D-A8B8F5E54681}" destId="{A33A6439-3B08-4F69-BF21-6181771F952B}" srcOrd="0" destOrd="0" presId="urn:microsoft.com/office/officeart/2018/2/layout/IconVerticalSolidList"/>
    <dgm:cxn modelId="{39657C86-D40D-4E4B-A8DA-CE7D6BB6F9AF}" srcId="{9EDC6828-35F9-4923-95FB-7DFBF68DF104}" destId="{BC569912-EE14-44C0-BF7D-A8B8F5E54681}" srcOrd="1" destOrd="0" parTransId="{ACE063C4-3A71-4805-986E-568B7F10209B}" sibTransId="{45FDE5C9-25D6-45BE-B679-D7B3E449D334}"/>
    <dgm:cxn modelId="{48162EC6-BED4-40DB-9B95-8AD60AD43767}" srcId="{9EDC6828-35F9-4923-95FB-7DFBF68DF104}" destId="{9F7CDEA0-BE6F-4218-A69D-489A1A162DEF}" srcOrd="0" destOrd="0" parTransId="{E18650F4-09F0-4312-8F1F-BD2B6369217F}" sibTransId="{5889DDA9-5B84-4E20-9B28-044779E83FEC}"/>
    <dgm:cxn modelId="{869859DB-057C-4C65-B7EB-01F4FCD15A95}" srcId="{9EDC6828-35F9-4923-95FB-7DFBF68DF104}" destId="{F64CAECE-8F42-440D-BD3D-32514A7E96EC}" srcOrd="3" destOrd="0" parTransId="{F21F9B04-EBA6-41CC-BFE6-442B91091B2B}" sibTransId="{16B545E4-62B8-43CD-8473-46CF7A9FBF3E}"/>
    <dgm:cxn modelId="{37BD97DE-EDE4-4A19-B274-FF30C51FBB26}" type="presOf" srcId="{9F7CDEA0-BE6F-4218-A69D-489A1A162DEF}" destId="{8D50F55F-2E20-4B62-8C03-20500B38D0F4}" srcOrd="0" destOrd="0" presId="urn:microsoft.com/office/officeart/2018/2/layout/IconVerticalSolidList"/>
    <dgm:cxn modelId="{7E394FF0-CA38-4A17-8182-AAA50D3273D7}" type="presOf" srcId="{F64CAECE-8F42-440D-BD3D-32514A7E96EC}" destId="{2FAF86CC-B5DF-48FF-A45E-4C57273E52DA}" srcOrd="0" destOrd="0" presId="urn:microsoft.com/office/officeart/2018/2/layout/IconVerticalSolidList"/>
    <dgm:cxn modelId="{DE84E4F0-F95A-4518-B683-B08BF4BC83F5}" srcId="{9EDC6828-35F9-4923-95FB-7DFBF68DF104}" destId="{84FA0D51-1697-42C1-9390-4C1F3C57DCAF}" srcOrd="2" destOrd="0" parTransId="{BC3649C5-308B-4C17-84EB-8B7BB1F9E3A0}" sibTransId="{70E47DA2-B17A-4C7F-8291-439170BD0E5E}"/>
    <dgm:cxn modelId="{1E87B1D7-1EF5-44F3-9C7E-BF1A991FE474}" type="presParOf" srcId="{5E1D9F44-74A4-4931-8BC2-8707400EFB9A}" destId="{9124EDDB-B8AA-4D59-81A0-000EC435685C}" srcOrd="0" destOrd="0" presId="urn:microsoft.com/office/officeart/2018/2/layout/IconVerticalSolidList"/>
    <dgm:cxn modelId="{C715A4B5-5B82-485E-8F15-7608DA1F330C}" type="presParOf" srcId="{9124EDDB-B8AA-4D59-81A0-000EC435685C}" destId="{5E3FEF85-40E3-405D-BC11-5C3AE3D7472C}" srcOrd="0" destOrd="0" presId="urn:microsoft.com/office/officeart/2018/2/layout/IconVerticalSolidList"/>
    <dgm:cxn modelId="{6DBAFAA6-2C68-4CE7-B5FC-87A82D4E2923}" type="presParOf" srcId="{9124EDDB-B8AA-4D59-81A0-000EC435685C}" destId="{E7E1C8A9-A9EF-47BD-864F-751248AB0F07}" srcOrd="1" destOrd="0" presId="urn:microsoft.com/office/officeart/2018/2/layout/IconVerticalSolidList"/>
    <dgm:cxn modelId="{FD3036B9-2E18-454E-A28B-A633F2CF2D55}" type="presParOf" srcId="{9124EDDB-B8AA-4D59-81A0-000EC435685C}" destId="{B9AE9291-9529-4EE7-A5B1-E098AFC93044}" srcOrd="2" destOrd="0" presId="urn:microsoft.com/office/officeart/2018/2/layout/IconVerticalSolidList"/>
    <dgm:cxn modelId="{868F18BB-6672-46B4-ADD1-A6352236F2E5}" type="presParOf" srcId="{9124EDDB-B8AA-4D59-81A0-000EC435685C}" destId="{8D50F55F-2E20-4B62-8C03-20500B38D0F4}" srcOrd="3" destOrd="0" presId="urn:microsoft.com/office/officeart/2018/2/layout/IconVerticalSolidList"/>
    <dgm:cxn modelId="{D20BC5C6-22EE-4BB4-8EE6-E13B63293589}" type="presParOf" srcId="{5E1D9F44-74A4-4931-8BC2-8707400EFB9A}" destId="{8DCA90E5-3805-4DAB-94AD-27E0279B08D6}" srcOrd="1" destOrd="0" presId="urn:microsoft.com/office/officeart/2018/2/layout/IconVerticalSolidList"/>
    <dgm:cxn modelId="{A14587E9-08E2-4FA4-9583-E9FAD73221EC}" type="presParOf" srcId="{5E1D9F44-74A4-4931-8BC2-8707400EFB9A}" destId="{677EEB8D-1449-451B-8B9A-E1E1F0AE5442}" srcOrd="2" destOrd="0" presId="urn:microsoft.com/office/officeart/2018/2/layout/IconVerticalSolidList"/>
    <dgm:cxn modelId="{904BFD56-459A-4AD1-9E1F-1F46ACF07BD1}" type="presParOf" srcId="{677EEB8D-1449-451B-8B9A-E1E1F0AE5442}" destId="{AEAC4D50-2D00-487A-AB15-E39C51E3576C}" srcOrd="0" destOrd="0" presId="urn:microsoft.com/office/officeart/2018/2/layout/IconVerticalSolidList"/>
    <dgm:cxn modelId="{CCEAFEBA-18B8-42AF-A026-8E5BA2F40705}" type="presParOf" srcId="{677EEB8D-1449-451B-8B9A-E1E1F0AE5442}" destId="{50DF3F0A-C7E3-444B-8FC1-849E9D388CAE}" srcOrd="1" destOrd="0" presId="urn:microsoft.com/office/officeart/2018/2/layout/IconVerticalSolidList"/>
    <dgm:cxn modelId="{22CB3761-8DF3-45F6-B038-3599EF3CD7D7}" type="presParOf" srcId="{677EEB8D-1449-451B-8B9A-E1E1F0AE5442}" destId="{40E0A574-9424-4DC8-BB15-568BC60E89C5}" srcOrd="2" destOrd="0" presId="urn:microsoft.com/office/officeart/2018/2/layout/IconVerticalSolidList"/>
    <dgm:cxn modelId="{5BAA7EC3-D057-4361-AB26-2EB0D90B2474}" type="presParOf" srcId="{677EEB8D-1449-451B-8B9A-E1E1F0AE5442}" destId="{A33A6439-3B08-4F69-BF21-6181771F952B}" srcOrd="3" destOrd="0" presId="urn:microsoft.com/office/officeart/2018/2/layout/IconVerticalSolidList"/>
    <dgm:cxn modelId="{C74D8F24-191D-4AB6-8A11-898A47B0F5E0}" type="presParOf" srcId="{5E1D9F44-74A4-4931-8BC2-8707400EFB9A}" destId="{8EFF7574-418C-4BD0-A227-9ED5E2349C81}" srcOrd="3" destOrd="0" presId="urn:microsoft.com/office/officeart/2018/2/layout/IconVerticalSolidList"/>
    <dgm:cxn modelId="{E3F51D2F-2377-4314-861C-DDAD2C87D769}" type="presParOf" srcId="{5E1D9F44-74A4-4931-8BC2-8707400EFB9A}" destId="{5533EC66-E66A-4404-A1ED-F824A7E58EBF}" srcOrd="4" destOrd="0" presId="urn:microsoft.com/office/officeart/2018/2/layout/IconVerticalSolidList"/>
    <dgm:cxn modelId="{DE85A66D-B148-41BF-A383-E9CE73834D0D}" type="presParOf" srcId="{5533EC66-E66A-4404-A1ED-F824A7E58EBF}" destId="{37D70162-F7FC-4AAC-ADEF-E9B144825936}" srcOrd="0" destOrd="0" presId="urn:microsoft.com/office/officeart/2018/2/layout/IconVerticalSolidList"/>
    <dgm:cxn modelId="{D410ABE5-0978-4516-BAEF-7AA6017947A5}" type="presParOf" srcId="{5533EC66-E66A-4404-A1ED-F824A7E58EBF}" destId="{883FE4F9-EDCD-4865-8318-F47491668D6C}" srcOrd="1" destOrd="0" presId="urn:microsoft.com/office/officeart/2018/2/layout/IconVerticalSolidList"/>
    <dgm:cxn modelId="{DC7B3361-BD9C-4027-B680-68DDE52BECE6}" type="presParOf" srcId="{5533EC66-E66A-4404-A1ED-F824A7E58EBF}" destId="{55CC6FB2-C39A-41B8-8EC0-17552019D17D}" srcOrd="2" destOrd="0" presId="urn:microsoft.com/office/officeart/2018/2/layout/IconVerticalSolidList"/>
    <dgm:cxn modelId="{2CD2E2F5-132B-413F-87CE-2728B0615C42}" type="presParOf" srcId="{5533EC66-E66A-4404-A1ED-F824A7E58EBF}" destId="{46EA15A4-89A3-4B07-86BF-43240A13F256}" srcOrd="3" destOrd="0" presId="urn:microsoft.com/office/officeart/2018/2/layout/IconVerticalSolidList"/>
    <dgm:cxn modelId="{22614C55-A7B0-472D-A2E9-E3D5047F3E9A}" type="presParOf" srcId="{5E1D9F44-74A4-4931-8BC2-8707400EFB9A}" destId="{00C4ECB4-3F5C-46B0-A331-047B972762D3}" srcOrd="5" destOrd="0" presId="urn:microsoft.com/office/officeart/2018/2/layout/IconVerticalSolidList"/>
    <dgm:cxn modelId="{1BC2EFD1-1A43-49C7-BEFC-552D1C896ED2}" type="presParOf" srcId="{5E1D9F44-74A4-4931-8BC2-8707400EFB9A}" destId="{1DCEA100-EDC0-4388-8E9B-4CDBA4B030CD}" srcOrd="6" destOrd="0" presId="urn:microsoft.com/office/officeart/2018/2/layout/IconVerticalSolidList"/>
    <dgm:cxn modelId="{978F141D-AEDA-445D-A89E-ABDA65EA387A}" type="presParOf" srcId="{1DCEA100-EDC0-4388-8E9B-4CDBA4B030CD}" destId="{60A0C109-60E0-422A-B0E6-ECF8D551B0F1}" srcOrd="0" destOrd="0" presId="urn:microsoft.com/office/officeart/2018/2/layout/IconVerticalSolidList"/>
    <dgm:cxn modelId="{031A9E40-379A-4C3F-9517-66EC119FEE99}" type="presParOf" srcId="{1DCEA100-EDC0-4388-8E9B-4CDBA4B030CD}" destId="{56F143D9-629F-4EEF-AD07-04C807A49304}" srcOrd="1" destOrd="0" presId="urn:microsoft.com/office/officeart/2018/2/layout/IconVerticalSolidList"/>
    <dgm:cxn modelId="{68378EA3-967E-497F-ADDE-45BD7DC18F11}" type="presParOf" srcId="{1DCEA100-EDC0-4388-8E9B-4CDBA4B030CD}" destId="{86D9BB13-66AC-4AD0-B862-4A4AE28DB819}" srcOrd="2" destOrd="0" presId="urn:microsoft.com/office/officeart/2018/2/layout/IconVerticalSolidList"/>
    <dgm:cxn modelId="{0E3552BA-EDFD-4415-A435-B8415C2073A8}" type="presParOf" srcId="{1DCEA100-EDC0-4388-8E9B-4CDBA4B030CD}" destId="{2FAF86CC-B5DF-48FF-A45E-4C57273E52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650105-BBA8-47BB-A3A3-4E3CC11D8A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FDADD4-A055-4223-A5C6-0038068F17DA}">
      <dgm:prSet/>
      <dgm:spPr/>
      <dgm:t>
        <a:bodyPr/>
        <a:lstStyle/>
        <a:p>
          <a:r>
            <a:rPr lang="ko-KR"/>
            <a:t>유준상</a:t>
          </a:r>
          <a:r>
            <a:rPr lang="en-US"/>
            <a:t>, </a:t>
          </a:r>
          <a:r>
            <a:rPr lang="ko-KR"/>
            <a:t>김유민</a:t>
          </a:r>
          <a:r>
            <a:rPr lang="en-US"/>
            <a:t>: </a:t>
          </a:r>
          <a:r>
            <a:rPr lang="ko-KR"/>
            <a:t>공통부분</a:t>
          </a:r>
          <a:endParaRPr lang="en-US"/>
        </a:p>
      </dgm:t>
    </dgm:pt>
    <dgm:pt modelId="{C025C898-7D18-4E36-B4FC-294A0490BCBE}" type="parTrans" cxnId="{B252DCCF-85AF-4B53-929A-501554F17D6A}">
      <dgm:prSet/>
      <dgm:spPr/>
      <dgm:t>
        <a:bodyPr/>
        <a:lstStyle/>
        <a:p>
          <a:endParaRPr lang="en-US"/>
        </a:p>
      </dgm:t>
    </dgm:pt>
    <dgm:pt modelId="{6E359EB6-CBFA-43BB-A884-EF6DB4117D4B}" type="sibTrans" cxnId="{B252DCCF-85AF-4B53-929A-501554F17D6A}">
      <dgm:prSet/>
      <dgm:spPr/>
      <dgm:t>
        <a:bodyPr/>
        <a:lstStyle/>
        <a:p>
          <a:endParaRPr lang="en-US"/>
        </a:p>
      </dgm:t>
    </dgm:pt>
    <dgm:pt modelId="{6A71A97A-2DBF-4957-824E-5F87FB6D4D62}">
      <dgm:prSet/>
      <dgm:spPr/>
      <dgm:t>
        <a:bodyPr/>
        <a:lstStyle/>
        <a:p>
          <a:r>
            <a:rPr lang="ko-KR"/>
            <a:t>유준상</a:t>
          </a:r>
          <a:r>
            <a:rPr lang="en-US"/>
            <a:t>: </a:t>
          </a:r>
          <a:r>
            <a:rPr lang="ko-KR"/>
            <a:t>문자로 수입</a:t>
          </a:r>
          <a:r>
            <a:rPr lang="en-US"/>
            <a:t>/</a:t>
          </a:r>
          <a:r>
            <a:rPr lang="ko-KR"/>
            <a:t>지출 추가하는 부분</a:t>
          </a:r>
          <a:endParaRPr lang="en-US"/>
        </a:p>
      </dgm:t>
    </dgm:pt>
    <dgm:pt modelId="{64231D5F-0F69-4D49-A313-7E8E5CE0E975}" type="parTrans" cxnId="{FD6D4AD7-4E45-4826-9B11-EDFA4553EB8E}">
      <dgm:prSet/>
      <dgm:spPr/>
      <dgm:t>
        <a:bodyPr/>
        <a:lstStyle/>
        <a:p>
          <a:endParaRPr lang="en-US"/>
        </a:p>
      </dgm:t>
    </dgm:pt>
    <dgm:pt modelId="{388FF987-693F-4440-95B9-3DD86841F7A4}" type="sibTrans" cxnId="{FD6D4AD7-4E45-4826-9B11-EDFA4553EB8E}">
      <dgm:prSet/>
      <dgm:spPr/>
      <dgm:t>
        <a:bodyPr/>
        <a:lstStyle/>
        <a:p>
          <a:endParaRPr lang="en-US"/>
        </a:p>
      </dgm:t>
    </dgm:pt>
    <dgm:pt modelId="{0291CC59-D617-4F80-BEA1-9F11AE3167F3}">
      <dgm:prSet/>
      <dgm:spPr/>
      <dgm:t>
        <a:bodyPr/>
        <a:lstStyle/>
        <a:p>
          <a:r>
            <a:rPr lang="ko-KR"/>
            <a:t>김유민</a:t>
          </a:r>
          <a:r>
            <a:rPr lang="en-US"/>
            <a:t>: </a:t>
          </a:r>
          <a:r>
            <a:rPr lang="ko-KR"/>
            <a:t>수입</a:t>
          </a:r>
          <a:r>
            <a:rPr lang="en-US"/>
            <a:t>/</a:t>
          </a:r>
          <a:r>
            <a:rPr lang="ko-KR"/>
            <a:t>지출 시간순으로 보는 부분</a:t>
          </a:r>
          <a:endParaRPr lang="en-US"/>
        </a:p>
      </dgm:t>
    </dgm:pt>
    <dgm:pt modelId="{1BD23E0E-0E40-4CA2-AB1A-B1B9AF38DD05}" type="parTrans" cxnId="{6E4DB348-D5A7-4C8C-87FE-0B59BA75514B}">
      <dgm:prSet/>
      <dgm:spPr/>
      <dgm:t>
        <a:bodyPr/>
        <a:lstStyle/>
        <a:p>
          <a:endParaRPr lang="en-US"/>
        </a:p>
      </dgm:t>
    </dgm:pt>
    <dgm:pt modelId="{348BF483-93DE-4590-B43F-3DBC12DB07DD}" type="sibTrans" cxnId="{6E4DB348-D5A7-4C8C-87FE-0B59BA75514B}">
      <dgm:prSet/>
      <dgm:spPr/>
      <dgm:t>
        <a:bodyPr/>
        <a:lstStyle/>
        <a:p>
          <a:endParaRPr lang="en-US"/>
        </a:p>
      </dgm:t>
    </dgm:pt>
    <dgm:pt modelId="{52F024D6-70AE-4840-9FFF-26E0BA532BB9}" type="pres">
      <dgm:prSet presAssocID="{82650105-BBA8-47BB-A3A3-4E3CC11D8A41}" presName="root" presStyleCnt="0">
        <dgm:presLayoutVars>
          <dgm:dir/>
          <dgm:resizeHandles val="exact"/>
        </dgm:presLayoutVars>
      </dgm:prSet>
      <dgm:spPr/>
    </dgm:pt>
    <dgm:pt modelId="{36D71620-988A-4082-96C4-13CBDAECBA72}" type="pres">
      <dgm:prSet presAssocID="{D7FDADD4-A055-4223-A5C6-0038068F17DA}" presName="compNode" presStyleCnt="0"/>
      <dgm:spPr/>
    </dgm:pt>
    <dgm:pt modelId="{CEC222FC-3DEE-4EB6-B114-01BA1400228A}" type="pres">
      <dgm:prSet presAssocID="{D7FDADD4-A055-4223-A5C6-0038068F17DA}" presName="bgRect" presStyleLbl="bgShp" presStyleIdx="0" presStyleCnt="3"/>
      <dgm:spPr/>
    </dgm:pt>
    <dgm:pt modelId="{404D4275-D15F-47BC-A492-E5A632D3AAC8}" type="pres">
      <dgm:prSet presAssocID="{D7FDADD4-A055-4223-A5C6-0038068F17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0B5BAC8-03E8-4074-8D76-7A8769F12AC5}" type="pres">
      <dgm:prSet presAssocID="{D7FDADD4-A055-4223-A5C6-0038068F17DA}" presName="spaceRect" presStyleCnt="0"/>
      <dgm:spPr/>
    </dgm:pt>
    <dgm:pt modelId="{A4E99D3D-27EB-4BA2-97F2-AEC728C63EA1}" type="pres">
      <dgm:prSet presAssocID="{D7FDADD4-A055-4223-A5C6-0038068F17DA}" presName="parTx" presStyleLbl="revTx" presStyleIdx="0" presStyleCnt="3">
        <dgm:presLayoutVars>
          <dgm:chMax val="0"/>
          <dgm:chPref val="0"/>
        </dgm:presLayoutVars>
      </dgm:prSet>
      <dgm:spPr/>
    </dgm:pt>
    <dgm:pt modelId="{587E5DBC-AECD-4698-B4A7-75857E800C08}" type="pres">
      <dgm:prSet presAssocID="{6E359EB6-CBFA-43BB-A884-EF6DB4117D4B}" presName="sibTrans" presStyleCnt="0"/>
      <dgm:spPr/>
    </dgm:pt>
    <dgm:pt modelId="{B55AA610-CE83-49CF-8C4E-ADD1024F3E8D}" type="pres">
      <dgm:prSet presAssocID="{6A71A97A-2DBF-4957-824E-5F87FB6D4D62}" presName="compNode" presStyleCnt="0"/>
      <dgm:spPr/>
    </dgm:pt>
    <dgm:pt modelId="{1C3DD77F-F2E0-4964-A689-BC9BDCFC72DC}" type="pres">
      <dgm:prSet presAssocID="{6A71A97A-2DBF-4957-824E-5F87FB6D4D62}" presName="bgRect" presStyleLbl="bgShp" presStyleIdx="1" presStyleCnt="3"/>
      <dgm:spPr/>
    </dgm:pt>
    <dgm:pt modelId="{94C9ADF1-39FE-4206-8283-1DB8341A9D05}" type="pres">
      <dgm:prSet presAssocID="{6A71A97A-2DBF-4957-824E-5F87FB6D4D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9D21CD21-E626-417D-BA56-8B1B3B69C9CF}" type="pres">
      <dgm:prSet presAssocID="{6A71A97A-2DBF-4957-824E-5F87FB6D4D62}" presName="spaceRect" presStyleCnt="0"/>
      <dgm:spPr/>
    </dgm:pt>
    <dgm:pt modelId="{BE544CB2-2C97-4D3E-8647-5F68DD798D07}" type="pres">
      <dgm:prSet presAssocID="{6A71A97A-2DBF-4957-824E-5F87FB6D4D62}" presName="parTx" presStyleLbl="revTx" presStyleIdx="1" presStyleCnt="3">
        <dgm:presLayoutVars>
          <dgm:chMax val="0"/>
          <dgm:chPref val="0"/>
        </dgm:presLayoutVars>
      </dgm:prSet>
      <dgm:spPr/>
    </dgm:pt>
    <dgm:pt modelId="{427A8E74-B216-47BF-853F-F25A57EF656F}" type="pres">
      <dgm:prSet presAssocID="{388FF987-693F-4440-95B9-3DD86841F7A4}" presName="sibTrans" presStyleCnt="0"/>
      <dgm:spPr/>
    </dgm:pt>
    <dgm:pt modelId="{66C6371A-4E96-4159-816D-020077D775A8}" type="pres">
      <dgm:prSet presAssocID="{0291CC59-D617-4F80-BEA1-9F11AE3167F3}" presName="compNode" presStyleCnt="0"/>
      <dgm:spPr/>
    </dgm:pt>
    <dgm:pt modelId="{E83A13FB-C0B7-4BFA-BEF6-DE7EAD0AC520}" type="pres">
      <dgm:prSet presAssocID="{0291CC59-D617-4F80-BEA1-9F11AE3167F3}" presName="bgRect" presStyleLbl="bgShp" presStyleIdx="2" presStyleCnt="3"/>
      <dgm:spPr/>
    </dgm:pt>
    <dgm:pt modelId="{4B4DB5A7-5024-42AF-9A14-3EA94EFB49C8}" type="pres">
      <dgm:prSet presAssocID="{0291CC59-D617-4F80-BEA1-9F11AE3167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nt"/>
        </a:ext>
      </dgm:extLst>
    </dgm:pt>
    <dgm:pt modelId="{A90CE07E-0426-47E5-89EA-BD96A4D07605}" type="pres">
      <dgm:prSet presAssocID="{0291CC59-D617-4F80-BEA1-9F11AE3167F3}" presName="spaceRect" presStyleCnt="0"/>
      <dgm:spPr/>
    </dgm:pt>
    <dgm:pt modelId="{B7348716-5A45-483F-84AC-C5BD89AC1408}" type="pres">
      <dgm:prSet presAssocID="{0291CC59-D617-4F80-BEA1-9F11AE3167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3AA9227-7CBE-4F09-88EB-55E2E4F87A65}" type="presOf" srcId="{D7FDADD4-A055-4223-A5C6-0038068F17DA}" destId="{A4E99D3D-27EB-4BA2-97F2-AEC728C63EA1}" srcOrd="0" destOrd="0" presId="urn:microsoft.com/office/officeart/2018/2/layout/IconVerticalSolidList"/>
    <dgm:cxn modelId="{6E4DB348-D5A7-4C8C-87FE-0B59BA75514B}" srcId="{82650105-BBA8-47BB-A3A3-4E3CC11D8A41}" destId="{0291CC59-D617-4F80-BEA1-9F11AE3167F3}" srcOrd="2" destOrd="0" parTransId="{1BD23E0E-0E40-4CA2-AB1A-B1B9AF38DD05}" sibTransId="{348BF483-93DE-4590-B43F-3DBC12DB07DD}"/>
    <dgm:cxn modelId="{8FFA6FAC-9943-4D38-BFE1-D1588E4DCFBC}" type="presOf" srcId="{0291CC59-D617-4F80-BEA1-9F11AE3167F3}" destId="{B7348716-5A45-483F-84AC-C5BD89AC1408}" srcOrd="0" destOrd="0" presId="urn:microsoft.com/office/officeart/2018/2/layout/IconVerticalSolidList"/>
    <dgm:cxn modelId="{FC12BAB2-BB2E-48EF-B7E7-B60DEE0E80EA}" type="presOf" srcId="{82650105-BBA8-47BB-A3A3-4E3CC11D8A41}" destId="{52F024D6-70AE-4840-9FFF-26E0BA532BB9}" srcOrd="0" destOrd="0" presId="urn:microsoft.com/office/officeart/2018/2/layout/IconVerticalSolidList"/>
    <dgm:cxn modelId="{D55D03BC-BCD1-4DF5-9EFC-0F1B6CAC3673}" type="presOf" srcId="{6A71A97A-2DBF-4957-824E-5F87FB6D4D62}" destId="{BE544CB2-2C97-4D3E-8647-5F68DD798D07}" srcOrd="0" destOrd="0" presId="urn:microsoft.com/office/officeart/2018/2/layout/IconVerticalSolidList"/>
    <dgm:cxn modelId="{B252DCCF-85AF-4B53-929A-501554F17D6A}" srcId="{82650105-BBA8-47BB-A3A3-4E3CC11D8A41}" destId="{D7FDADD4-A055-4223-A5C6-0038068F17DA}" srcOrd="0" destOrd="0" parTransId="{C025C898-7D18-4E36-B4FC-294A0490BCBE}" sibTransId="{6E359EB6-CBFA-43BB-A884-EF6DB4117D4B}"/>
    <dgm:cxn modelId="{FD6D4AD7-4E45-4826-9B11-EDFA4553EB8E}" srcId="{82650105-BBA8-47BB-A3A3-4E3CC11D8A41}" destId="{6A71A97A-2DBF-4957-824E-5F87FB6D4D62}" srcOrd="1" destOrd="0" parTransId="{64231D5F-0F69-4D49-A313-7E8E5CE0E975}" sibTransId="{388FF987-693F-4440-95B9-3DD86841F7A4}"/>
    <dgm:cxn modelId="{814B66CF-7DBD-4BB1-A0EB-E36D44413960}" type="presParOf" srcId="{52F024D6-70AE-4840-9FFF-26E0BA532BB9}" destId="{36D71620-988A-4082-96C4-13CBDAECBA72}" srcOrd="0" destOrd="0" presId="urn:microsoft.com/office/officeart/2018/2/layout/IconVerticalSolidList"/>
    <dgm:cxn modelId="{46920EC2-24F7-4C3C-B73A-14819781FDC3}" type="presParOf" srcId="{36D71620-988A-4082-96C4-13CBDAECBA72}" destId="{CEC222FC-3DEE-4EB6-B114-01BA1400228A}" srcOrd="0" destOrd="0" presId="urn:microsoft.com/office/officeart/2018/2/layout/IconVerticalSolidList"/>
    <dgm:cxn modelId="{E6676236-1C3A-49B1-B146-FD1607700BF0}" type="presParOf" srcId="{36D71620-988A-4082-96C4-13CBDAECBA72}" destId="{404D4275-D15F-47BC-A492-E5A632D3AAC8}" srcOrd="1" destOrd="0" presId="urn:microsoft.com/office/officeart/2018/2/layout/IconVerticalSolidList"/>
    <dgm:cxn modelId="{60D16E17-6213-4B57-9130-3452A427332B}" type="presParOf" srcId="{36D71620-988A-4082-96C4-13CBDAECBA72}" destId="{10B5BAC8-03E8-4074-8D76-7A8769F12AC5}" srcOrd="2" destOrd="0" presId="urn:microsoft.com/office/officeart/2018/2/layout/IconVerticalSolidList"/>
    <dgm:cxn modelId="{48CECD49-D122-449A-AD51-F67A1A47F425}" type="presParOf" srcId="{36D71620-988A-4082-96C4-13CBDAECBA72}" destId="{A4E99D3D-27EB-4BA2-97F2-AEC728C63EA1}" srcOrd="3" destOrd="0" presId="urn:microsoft.com/office/officeart/2018/2/layout/IconVerticalSolidList"/>
    <dgm:cxn modelId="{F9F5F410-6F2C-4E77-BE91-45FCC4168E37}" type="presParOf" srcId="{52F024D6-70AE-4840-9FFF-26E0BA532BB9}" destId="{587E5DBC-AECD-4698-B4A7-75857E800C08}" srcOrd="1" destOrd="0" presId="urn:microsoft.com/office/officeart/2018/2/layout/IconVerticalSolidList"/>
    <dgm:cxn modelId="{F1778ACD-5CD9-4859-9685-A60905BA4828}" type="presParOf" srcId="{52F024D6-70AE-4840-9FFF-26E0BA532BB9}" destId="{B55AA610-CE83-49CF-8C4E-ADD1024F3E8D}" srcOrd="2" destOrd="0" presId="urn:microsoft.com/office/officeart/2018/2/layout/IconVerticalSolidList"/>
    <dgm:cxn modelId="{9A8FA90D-A32A-46D5-AC3C-22CEFFEABDD1}" type="presParOf" srcId="{B55AA610-CE83-49CF-8C4E-ADD1024F3E8D}" destId="{1C3DD77F-F2E0-4964-A689-BC9BDCFC72DC}" srcOrd="0" destOrd="0" presId="urn:microsoft.com/office/officeart/2018/2/layout/IconVerticalSolidList"/>
    <dgm:cxn modelId="{0C32E5F1-80F0-4C57-898A-3E3218F26360}" type="presParOf" srcId="{B55AA610-CE83-49CF-8C4E-ADD1024F3E8D}" destId="{94C9ADF1-39FE-4206-8283-1DB8341A9D05}" srcOrd="1" destOrd="0" presId="urn:microsoft.com/office/officeart/2018/2/layout/IconVerticalSolidList"/>
    <dgm:cxn modelId="{A606E515-C112-43CF-8ECE-0DF4EABC43B4}" type="presParOf" srcId="{B55AA610-CE83-49CF-8C4E-ADD1024F3E8D}" destId="{9D21CD21-E626-417D-BA56-8B1B3B69C9CF}" srcOrd="2" destOrd="0" presId="urn:microsoft.com/office/officeart/2018/2/layout/IconVerticalSolidList"/>
    <dgm:cxn modelId="{4F576C33-400B-4109-8631-AB68CBFBCE94}" type="presParOf" srcId="{B55AA610-CE83-49CF-8C4E-ADD1024F3E8D}" destId="{BE544CB2-2C97-4D3E-8647-5F68DD798D07}" srcOrd="3" destOrd="0" presId="urn:microsoft.com/office/officeart/2018/2/layout/IconVerticalSolidList"/>
    <dgm:cxn modelId="{6BE141EC-327E-4F5F-8F1E-AC4462D7EB53}" type="presParOf" srcId="{52F024D6-70AE-4840-9FFF-26E0BA532BB9}" destId="{427A8E74-B216-47BF-853F-F25A57EF656F}" srcOrd="3" destOrd="0" presId="urn:microsoft.com/office/officeart/2018/2/layout/IconVerticalSolidList"/>
    <dgm:cxn modelId="{2E506DE9-CDB4-48DC-9010-E4DAED0345E0}" type="presParOf" srcId="{52F024D6-70AE-4840-9FFF-26E0BA532BB9}" destId="{66C6371A-4E96-4159-816D-020077D775A8}" srcOrd="4" destOrd="0" presId="urn:microsoft.com/office/officeart/2018/2/layout/IconVerticalSolidList"/>
    <dgm:cxn modelId="{195EF6A8-30A6-4497-AD89-F266181A90F2}" type="presParOf" srcId="{66C6371A-4E96-4159-816D-020077D775A8}" destId="{E83A13FB-C0B7-4BFA-BEF6-DE7EAD0AC520}" srcOrd="0" destOrd="0" presId="urn:microsoft.com/office/officeart/2018/2/layout/IconVerticalSolidList"/>
    <dgm:cxn modelId="{8605EBE6-DF65-48F0-8EAA-17F6EF5383ED}" type="presParOf" srcId="{66C6371A-4E96-4159-816D-020077D775A8}" destId="{4B4DB5A7-5024-42AF-9A14-3EA94EFB49C8}" srcOrd="1" destOrd="0" presId="urn:microsoft.com/office/officeart/2018/2/layout/IconVerticalSolidList"/>
    <dgm:cxn modelId="{234DBD1E-8C9C-4816-B301-89208F40E065}" type="presParOf" srcId="{66C6371A-4E96-4159-816D-020077D775A8}" destId="{A90CE07E-0426-47E5-89EA-BD96A4D07605}" srcOrd="2" destOrd="0" presId="urn:microsoft.com/office/officeart/2018/2/layout/IconVerticalSolidList"/>
    <dgm:cxn modelId="{CD3A9D1B-4D0C-4E23-821B-9D195FA5D769}" type="presParOf" srcId="{66C6371A-4E96-4159-816D-020077D775A8}" destId="{B7348716-5A45-483F-84AC-C5BD89AC14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FEF85-40E3-405D-BC11-5C3AE3D7472C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E1C8A9-A9EF-47BD-864F-751248AB0F07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0F55F-2E20-4B62-8C03-20500B38D0F4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앱 소개</a:t>
          </a:r>
          <a:endParaRPr lang="en-US" sz="2200" kern="1200"/>
        </a:p>
      </dsp:txBody>
      <dsp:txXfrm>
        <a:off x="1429899" y="2442"/>
        <a:ext cx="5083704" cy="1238008"/>
      </dsp:txXfrm>
    </dsp:sp>
    <dsp:sp modelId="{AEAC4D50-2D00-487A-AB15-E39C51E3576C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F3F0A-C7E3-444B-8FC1-849E9D388CA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A6439-3B08-4F69-BF21-6181771F952B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역할</a:t>
          </a:r>
          <a:endParaRPr lang="en-US" sz="2200" kern="1200"/>
        </a:p>
      </dsp:txBody>
      <dsp:txXfrm>
        <a:off x="1429899" y="1549953"/>
        <a:ext cx="5083704" cy="1238008"/>
      </dsp:txXfrm>
    </dsp:sp>
    <dsp:sp modelId="{37D70162-F7FC-4AAC-ADEF-E9B144825936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FE4F9-EDCD-4865-8318-F47491668D6C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A15A4-89A3-4B07-86BF-43240A13F256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시연</a:t>
          </a:r>
          <a:endParaRPr lang="en-US" sz="2200" kern="1200"/>
        </a:p>
      </dsp:txBody>
      <dsp:txXfrm>
        <a:off x="1429899" y="3097464"/>
        <a:ext cx="5083704" cy="1238008"/>
      </dsp:txXfrm>
    </dsp:sp>
    <dsp:sp modelId="{60A0C109-60E0-422A-B0E6-ECF8D551B0F1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143D9-629F-4EEF-AD07-04C807A49304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F86CC-B5DF-48FF-A45E-4C57273E52DA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느낀 점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222FC-3DEE-4EB6-B114-01BA1400228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4275-D15F-47BC-A492-E5A632D3AAC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99D3D-27EB-4BA2-97F2-AEC728C63EA1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유준상</a:t>
          </a:r>
          <a:r>
            <a:rPr lang="en-US" sz="2500" kern="1200"/>
            <a:t>, </a:t>
          </a:r>
          <a:r>
            <a:rPr lang="ko-KR" sz="2500" kern="1200"/>
            <a:t>김유민</a:t>
          </a:r>
          <a:r>
            <a:rPr lang="en-US" sz="2500" kern="1200"/>
            <a:t>: </a:t>
          </a:r>
          <a:r>
            <a:rPr lang="ko-KR" sz="2500" kern="1200"/>
            <a:t>공통부분</a:t>
          </a:r>
          <a:endParaRPr lang="en-US" sz="2500" kern="1200"/>
        </a:p>
      </dsp:txBody>
      <dsp:txXfrm>
        <a:off x="1941716" y="718"/>
        <a:ext cx="4571887" cy="1681139"/>
      </dsp:txXfrm>
    </dsp:sp>
    <dsp:sp modelId="{1C3DD77F-F2E0-4964-A689-BC9BDCFC72DC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9ADF1-39FE-4206-8283-1DB8341A9D0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44CB2-2C97-4D3E-8647-5F68DD798D07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유준상</a:t>
          </a:r>
          <a:r>
            <a:rPr lang="en-US" sz="2500" kern="1200"/>
            <a:t>: </a:t>
          </a:r>
          <a:r>
            <a:rPr lang="ko-KR" sz="2500" kern="1200"/>
            <a:t>문자로 수입</a:t>
          </a:r>
          <a:r>
            <a:rPr lang="en-US" sz="2500" kern="1200"/>
            <a:t>/</a:t>
          </a:r>
          <a:r>
            <a:rPr lang="ko-KR" sz="2500" kern="1200"/>
            <a:t>지출 추가하는 부분</a:t>
          </a:r>
          <a:endParaRPr lang="en-US" sz="2500" kern="1200"/>
        </a:p>
      </dsp:txBody>
      <dsp:txXfrm>
        <a:off x="1941716" y="2102143"/>
        <a:ext cx="4571887" cy="1681139"/>
      </dsp:txXfrm>
    </dsp:sp>
    <dsp:sp modelId="{E83A13FB-C0B7-4BFA-BEF6-DE7EAD0AC520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DB5A7-5024-42AF-9A14-3EA94EFB49C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48716-5A45-483F-84AC-C5BD89AC1408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김유민</a:t>
          </a:r>
          <a:r>
            <a:rPr lang="en-US" sz="2500" kern="1200"/>
            <a:t>: </a:t>
          </a:r>
          <a:r>
            <a:rPr lang="ko-KR" sz="2500" kern="1200"/>
            <a:t>수입</a:t>
          </a:r>
          <a:r>
            <a:rPr lang="en-US" sz="2500" kern="1200"/>
            <a:t>/</a:t>
          </a:r>
          <a:r>
            <a:rPr lang="ko-KR" sz="2500" kern="1200"/>
            <a:t>지출 시간순으로 보는 부분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B4B9B-482E-453C-8EC3-C4C76DC413AC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13DCF-6033-48A1-922D-020366DF6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40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고등학생이면 돈이 많이 필요할 때인데 돈을 효율적으로 쓰려고 용돈기입장이나 가계부를 쓰려고 하니 종이로 되어서 불편했습니다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종이보다 사용하기 편한 앱으로 가계부를 만들어서</a:t>
            </a:r>
            <a:endParaRPr lang="en-US" altLang="ko-KR"/>
          </a:p>
          <a:p>
            <a:r>
              <a:rPr lang="ko-KR" altLang="en-US"/>
              <a:t>좀더 편하게 돈을 효율적으로 쓰자고 하여 이 앱을 기획하게 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13DCF-6033-48A1-922D-020366DF67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D2C80-8D60-475F-89B4-9CCCEF889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406D6C-3A30-4556-B882-694368CCE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5EF54B-F167-49E0-B0CE-5EE9A9D6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2E60E-3DE2-4D80-AE37-B8CABA9F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A3693-7F2A-455C-83F2-C8E97F8F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8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B4CD5-93F2-4682-B44B-3B01ECE1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627E7-359D-4235-A9AC-06B4CC1D5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09296-8035-4EBF-A445-427CF413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EDFB8-1341-42C3-8577-9C1E55EB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A7A500-C499-4B76-BDF5-9ED42E2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87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52ACAB-196D-4942-AD2E-C1E5FF707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B5D388-A77A-47E7-A994-FB10631AD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1C6E9E-31F1-4DFB-9C88-6139FFE1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D7C71C-01E1-472E-86F7-7665D540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F5F5D-BA67-4CDB-B49C-7A764E27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8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899FC-3D0A-458B-8CC4-CFADC108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FA7B9-8DBA-4CF2-B1D8-D225CF26E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A7BA-34B7-4CCA-84AD-84B80609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8EAED-237A-4CE4-8EF3-D6368587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F01B1-0D8A-44EB-BE43-439695B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57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2D4DA-18B4-4B45-826A-0B4BBF01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38D09-F147-45C8-80D5-2A2885FC9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5FCF3-174F-4088-B00B-5D4932C1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9D9108-689F-4D28-BDD6-F48C2E3C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EEA00-CE58-438B-A125-024D03BC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3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AA9C1-5A5A-47D1-A4C0-C459176A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88636-C0EC-4A8B-B94E-53BFD25CC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E2ED8F-332E-499B-8316-3A39DA9B3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B02CDC-F750-4DD0-BA05-1BC094BA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3D8831-8887-4C2B-9BE8-DAD85B48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1570A6-AAC6-4CA8-B867-3BC61529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3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CE230-5528-446B-B2EB-00620FA1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1DFBE-299F-4EAD-BEB1-3E276F2AF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120E4B-C1B2-4C60-AC09-1896F93C0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7CDFE1-860E-4911-AECF-058362D75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8E29EE-15E3-49BB-9B54-8B0666E05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1739B7-2952-4296-89F6-95990AA6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9B5013-93BC-44C1-8C18-4A72DD11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375F3C-673B-4C88-BF3B-C356E84C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9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24A9D-55EB-4928-AD8C-83DD2E7A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36C78F-4DA1-4B28-9C1C-CBEAD889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42091-DFB6-4D8B-AE41-CDDB03AA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2DF5A-0B19-4F96-9492-909F047E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65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9037C4-976D-4517-9791-124D4A83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3C8B4D-ABB9-4407-9468-EEB5265D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8C8E43-7441-480F-8203-9B6889E1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9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B3DE9-F2C0-490E-A9D4-E1923DBE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BACFF-7EA0-4D9B-A81B-B1A294F5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5B21A0-E38F-4F16-8F62-0097B626E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8B3B1B-846D-4252-8F2C-0DA9F704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20706A-F0C6-4F8A-9ACB-54CD5C9A1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5B859-7E1D-42C0-A75D-FDFC5D78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9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773EE-EDEA-4BEA-BB20-79BED6F3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FF2C7-1F5A-439D-979F-9DC3515A8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0FE0B-2215-4FDF-913F-7DCA7209C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04602-8E2D-4446-8A67-E43A9733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7AED17-020F-40CA-85FE-46F1CD7D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22105B-2F65-4ECC-9350-3B10A589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0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B13865-8D1F-4746-8B96-12D771BC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8BF77-422E-469E-B23D-4FCD219E3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A7A19-3003-429A-8E10-F63D52ACB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AFD81-7F36-4931-8A6D-512F4A6B3BF1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DAB81-1D8E-4ABE-AA14-137DCAE03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40071-0AEB-4B6B-83B5-2F50D5A31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2E785-6EEF-4381-9623-E0FB54F68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4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567537-D65F-4621-A7B7-3BD24B281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/>
              <a:t>FLEX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8BC174-5AFD-4D1E-8FEE-10A474126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numCol="1" anchor="ctr">
            <a:normAutofit/>
          </a:bodyPr>
          <a:lstStyle/>
          <a:p>
            <a:pPr marL="0" indent="0" algn="l" defTabSz="914400" fontAlgn="auto"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b="0" strike="noStrike" cap="none">
                <a:latin typeface="맑은 고딕" charset="0"/>
                <a:ea typeface="맑은 고딕" charset="0"/>
              </a:rPr>
              <a:t>20609 김유민</a:t>
            </a:r>
            <a:endParaRPr lang="ko-KR" altLang="en-US" b="0" strike="noStrike" cap="none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b="0" strike="noStrike" cap="none">
                <a:latin typeface="맑은 고딕" charset="0"/>
                <a:ea typeface="맑은 고딕" charset="0"/>
              </a:rPr>
              <a:t>20614 유준상(팀장)</a:t>
            </a:r>
            <a:endParaRPr lang="ko-KR" altLang="en-US" b="0" strike="noStrike" cap="none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b="0" strike="noStrike" cap="none">
                <a:latin typeface="맑은 고딕" charset="0"/>
                <a:ea typeface="맑은 고딕" charset="0"/>
              </a:rPr>
              <a:t>20615 이영훈</a:t>
            </a:r>
            <a:endParaRPr lang="ko-KR" altLang="en-US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76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7D7D6-A644-DB4D-87B9-C9F8A1BB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목차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6DCEE-4B58-41D3-93B9-1234E725A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46632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615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7E39B-63EF-4EB5-923C-D97060B3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ko-KR" altLang="en-US"/>
              <a:t>앱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74478-B766-40B9-999B-9BD5138E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ko-KR" altLang="en-US"/>
              <a:t>앱 이름 </a:t>
            </a:r>
            <a:r>
              <a:rPr lang="en-US" altLang="ko-KR"/>
              <a:t>: FLEX</a:t>
            </a:r>
          </a:p>
          <a:p>
            <a:r>
              <a:rPr lang="ko-KR" altLang="en-US"/>
              <a:t>목적 </a:t>
            </a:r>
            <a:r>
              <a:rPr lang="en-US" altLang="ko-KR"/>
              <a:t>: </a:t>
            </a:r>
            <a:r>
              <a:rPr lang="ko-KR" altLang="en-US"/>
              <a:t>가계부</a:t>
            </a:r>
            <a:endParaRPr lang="en-US" altLang="ko-KR"/>
          </a:p>
          <a:p>
            <a:r>
              <a:rPr lang="ko-KR" altLang="en-US"/>
              <a:t>기능 </a:t>
            </a:r>
            <a:r>
              <a:rPr lang="en-US" altLang="ko-KR"/>
              <a:t>: </a:t>
            </a:r>
            <a:r>
              <a:rPr lang="ko-KR" altLang="en-US"/>
              <a:t>로그인</a:t>
            </a:r>
            <a:r>
              <a:rPr lang="en-US" altLang="ko-KR"/>
              <a:t>, </a:t>
            </a:r>
            <a:r>
              <a:rPr lang="ko-KR" altLang="en-US"/>
              <a:t>수입</a:t>
            </a:r>
            <a:r>
              <a:rPr lang="en-US" altLang="ko-KR"/>
              <a:t>/</a:t>
            </a:r>
            <a:r>
              <a:rPr lang="ko-KR" altLang="en-US"/>
              <a:t>지출내역 보기</a:t>
            </a:r>
            <a:r>
              <a:rPr lang="en-US" altLang="ko-KR"/>
              <a:t>, </a:t>
            </a:r>
            <a:r>
              <a:rPr lang="ko-KR" altLang="en-US"/>
              <a:t>수입</a:t>
            </a:r>
            <a:r>
              <a:rPr lang="en-US" altLang="ko-KR"/>
              <a:t>/</a:t>
            </a:r>
            <a:r>
              <a:rPr lang="ko-KR" altLang="en-US"/>
              <a:t>지출내역 추가</a:t>
            </a:r>
          </a:p>
        </p:txBody>
      </p:sp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27F594BA-0424-4438-9B51-C11760DB6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r="821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C9443AA-EA9E-4DAB-A2AE-CDF6AA60BFB2}"/>
              </a:ext>
            </a:extLst>
          </p:cNvPr>
          <p:cNvSpPr txBox="1">
            <a:spLocks/>
          </p:cNvSpPr>
          <p:nvPr/>
        </p:nvSpPr>
        <p:spPr>
          <a:xfrm>
            <a:off x="5018964" y="1816527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7E39B-63EF-4EB5-923C-D97060B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앱 소개 </a:t>
            </a:r>
            <a:r>
              <a:rPr lang="en-US" altLang="ko-KR"/>
              <a:t>– </a:t>
            </a:r>
            <a:r>
              <a:rPr lang="ko-KR" altLang="en-US"/>
              <a:t>기획 의도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C9443AA-EA9E-4DAB-A2AE-CDF6AA60BFB2}"/>
              </a:ext>
            </a:extLst>
          </p:cNvPr>
          <p:cNvSpPr txBox="1">
            <a:spLocks/>
          </p:cNvSpPr>
          <p:nvPr/>
        </p:nvSpPr>
        <p:spPr>
          <a:xfrm>
            <a:off x="5018964" y="1816527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050" name="Picture 2" descr="용돈기입장에 대한 이미지 검색결과">
            <a:extLst>
              <a:ext uri="{FF2B5EF4-FFF2-40B4-BE49-F238E27FC236}">
                <a16:creationId xmlns:a16="http://schemas.microsoft.com/office/drawing/2014/main" id="{D8F0B843-3A52-4400-9D6D-9198258B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161" y="1762660"/>
            <a:ext cx="2543946" cy="333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가계부 노트에 대한 이미지 검색결과">
            <a:extLst>
              <a:ext uri="{FF2B5EF4-FFF2-40B4-BE49-F238E27FC236}">
                <a16:creationId xmlns:a16="http://schemas.microsoft.com/office/drawing/2014/main" id="{EAF17746-E379-4B46-B118-2B5D2920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322" y="2254104"/>
            <a:ext cx="4718456" cy="265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사람, 실내, 사람들, 그룹이(가) 표시된 사진&#10;&#10;자동 생성된 설명">
            <a:extLst>
              <a:ext uri="{FF2B5EF4-FFF2-40B4-BE49-F238E27FC236}">
                <a16:creationId xmlns:a16="http://schemas.microsoft.com/office/drawing/2014/main" id="{2530AD82-C08F-4FDD-8D0C-69B9E6FB78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12"/>
          <a:stretch/>
        </p:blipFill>
        <p:spPr>
          <a:xfrm>
            <a:off x="3144983" y="1569377"/>
            <a:ext cx="5533151" cy="4102165"/>
          </a:xfrm>
          <a:prstGeom prst="rect">
            <a:avLst/>
          </a:prstGeom>
        </p:spPr>
      </p:pic>
      <p:pic>
        <p:nvPicPr>
          <p:cNvPr id="10" name="그림 9" descr="사람, 실내, 사람들, 그룹이(가) 표시된 사진&#10;&#10;자동 생성된 설명">
            <a:extLst>
              <a:ext uri="{FF2B5EF4-FFF2-40B4-BE49-F238E27FC236}">
                <a16:creationId xmlns:a16="http://schemas.microsoft.com/office/drawing/2014/main" id="{90974FD4-7789-475C-97CD-7CD7E22626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924742" y="1466395"/>
            <a:ext cx="5728258" cy="43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7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801E6-27E7-4EC2-BFF6-1DE96A53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역할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5AD64E7-AEA7-4C84-82DC-56E7D9E67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1121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257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5A6853-2457-4826-B62B-3B827221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시연</a:t>
            </a:r>
            <a:r>
              <a:rPr lang="ko-KR" altLang="en-US" sz="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미</a:t>
            </a:r>
            <a:endParaRPr lang="ko-KR" altLang="en-US" sz="80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967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427E0-121C-4372-A34C-14208CB4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ko-KR" altLang="en-US"/>
              <a:t>느낀점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numCol="1" anchor="t">
            <a:normAutofit/>
          </a:bodyPr>
          <a:lstStyle/>
          <a:p>
            <a:pPr marL="228600" indent="-228600" defTabSz="914400" fontAlgn="auto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>
                <a:latin typeface="맑은 고딕" charset="0"/>
                <a:ea typeface="맑은 고딕" charset="0"/>
              </a:rPr>
              <a:t>김유민: 프로젝트를 할 시간이 짧아서 팀원들을 많이 도와주지 못한점이 많이 아쉬웠습니다. </a:t>
            </a:r>
            <a:endParaRPr lang="ko-KR" altLang="en-US" sz="1800" b="0" strike="noStrike" cap="none">
              <a:latin typeface="맑은 고딕" charset="0"/>
              <a:ea typeface="맑은 고딕" charset="0"/>
            </a:endParaRPr>
          </a:p>
          <a:p>
            <a:pPr marL="228600" indent="-228600" defTabSz="914400" fontAlgn="auto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>
                <a:latin typeface="맑은 고딕" charset="0"/>
                <a:ea typeface="맑은 고딕" charset="0"/>
              </a:rPr>
              <a:t>유준상: 이번 프로젝트는 외부 라이브러리를 이용해 만들어서 재미있었습니다. 다음에도 외부 라이브러리를 현명하게 써서 만들어야 겠다고 생각합니다.</a:t>
            </a: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13F695E5-862C-4F21-9B5C-AC0C49E7B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sp>
        <p:nvSpPr>
          <p:cNvPr id="4" name="Text Box 3"/>
          <p:cNvSpPr txBox="1">
            <a:spLocks/>
          </p:cNvSpPr>
          <p:nvPr/>
        </p:nvSpPr>
        <p:spPr>
          <a:xfrm>
            <a:off x="5928995" y="3227705"/>
            <a:ext cx="541655" cy="389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NanumGothic" charset="0"/>
              <a:ea typeface="Nanum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93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78F2-A531-4CB9-860F-9E08239E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감사합니다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256A2C-D215-4223-A8E2-6D68CA307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31" y="1689435"/>
            <a:ext cx="6277449" cy="4487528"/>
          </a:xfrm>
        </p:spPr>
      </p:pic>
    </p:spTree>
    <p:extLst>
      <p:ext uri="{BB962C8B-B14F-4D97-AF65-F5344CB8AC3E}">
        <p14:creationId xmlns:p14="http://schemas.microsoft.com/office/powerpoint/2010/main" val="94514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CCF7F0FB273D84CA141C90C055325FC" ma:contentTypeVersion="7" ma:contentTypeDescription="새 문서를 만듭니다." ma:contentTypeScope="" ma:versionID="9a5350e37564d9b03af43b7cc8a34115">
  <xsd:schema xmlns:xsd="http://www.w3.org/2001/XMLSchema" xmlns:xs="http://www.w3.org/2001/XMLSchema" xmlns:p="http://schemas.microsoft.com/office/2006/metadata/properties" xmlns:ns3="62c5670b-7f03-4d76-be8c-cc6b7c3a41eb" targetNamespace="http://schemas.microsoft.com/office/2006/metadata/properties" ma:root="true" ma:fieldsID="858543a3badbb273187ac187c316e748" ns3:_="">
    <xsd:import namespace="62c5670b-7f03-4d76-be8c-cc6b7c3a41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c5670b-7f03-4d76-be8c-cc6b7c3a41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9D740D-78FD-4DB2-9C63-3EBA50F779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5C5E34-3E3D-47C9-9A34-EA21A199B9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c5670b-7f03-4d76-be8c-cc6b7c3a41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98D8D0-E14D-4B0B-AD68-2B702EE6C210}">
  <ds:schemaRefs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62c5670b-7f03-4d76-be8c-cc6b7c3a41e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Macintosh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맑은 고딕</vt:lpstr>
      <vt:lpstr>NanumGothic</vt:lpstr>
      <vt:lpstr>Office 테마</vt:lpstr>
      <vt:lpstr>FLEX</vt:lpstr>
      <vt:lpstr>목차</vt:lpstr>
      <vt:lpstr>앱 소개</vt:lpstr>
      <vt:lpstr>앱 소개 – 기획 의도</vt:lpstr>
      <vt:lpstr>역할</vt:lpstr>
      <vt:lpstr>시연미</vt:lpstr>
      <vt:lpstr>느낀점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</dc:title>
  <dc:creator>유준상</dc:creator>
  <cp:lastModifiedBy>유준상</cp:lastModifiedBy>
  <cp:revision>1</cp:revision>
  <dcterms:created xsi:type="dcterms:W3CDTF">2019-12-02T04:04:01Z</dcterms:created>
  <dcterms:modified xsi:type="dcterms:W3CDTF">2019-12-02T04:04:48Z</dcterms:modified>
</cp:coreProperties>
</file>